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381" r:id="rId5"/>
    <p:sldId id="382" r:id="rId6"/>
    <p:sldId id="384" r:id="rId7"/>
    <p:sldId id="386" r:id="rId8"/>
    <p:sldId id="260" r:id="rId9"/>
    <p:sldId id="261" r:id="rId10"/>
    <p:sldId id="262" r:id="rId11"/>
    <p:sldId id="385" r:id="rId12"/>
    <p:sldId id="263" r:id="rId13"/>
    <p:sldId id="264" r:id="rId14"/>
    <p:sldId id="265" r:id="rId15"/>
    <p:sldId id="266" r:id="rId16"/>
    <p:sldId id="267" r:id="rId17"/>
    <p:sldId id="268" r:id="rId18"/>
    <p:sldId id="316" r:id="rId1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62DCF1-353D-4F48-966C-A1F6F4807EBD}" v="1" dt="2024-08-21T10:50:43.3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>
        <p:scale>
          <a:sx n="70" d="100"/>
          <a:sy n="70" d="100"/>
        </p:scale>
        <p:origin x="2202" y="8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Alba" userId="S::antonio.alba@grupofico.com::0f622e06-8a47-43a7-a3cd-260f16a3f3a5" providerId="AD" clId="Web-{0457A893-0B02-D5FE-F26E-1690A8362E0B}"/>
    <pc:docChg chg="delSld modSld sldOrd">
      <pc:chgData name="Antonio Alba" userId="S::antonio.alba@grupofico.com::0f622e06-8a47-43a7-a3cd-260f16a3f3a5" providerId="AD" clId="Web-{0457A893-0B02-D5FE-F26E-1690A8362E0B}" dt="2024-06-11T11:40:29.799" v="91" actId="20577"/>
      <pc:docMkLst>
        <pc:docMk/>
      </pc:docMkLst>
      <pc:sldChg chg="modSp ord">
        <pc:chgData name="Antonio Alba" userId="S::antonio.alba@grupofico.com::0f622e06-8a47-43a7-a3cd-260f16a3f3a5" providerId="AD" clId="Web-{0457A893-0B02-D5FE-F26E-1690A8362E0B}" dt="2024-06-11T11:40:29.799" v="91" actId="20577"/>
        <pc:sldMkLst>
          <pc:docMk/>
          <pc:sldMk cId="4020499549" sldId="256"/>
        </pc:sldMkLst>
        <pc:spChg chg="mod">
          <ac:chgData name="Antonio Alba" userId="S::antonio.alba@grupofico.com::0f622e06-8a47-43a7-a3cd-260f16a3f3a5" providerId="AD" clId="Web-{0457A893-0B02-D5FE-F26E-1690A8362E0B}" dt="2024-06-11T11:39:24.187" v="15" actId="14100"/>
          <ac:spMkLst>
            <pc:docMk/>
            <pc:sldMk cId="4020499549" sldId="256"/>
            <ac:spMk id="2" creationId="{00000000-0000-0000-0000-000000000000}"/>
          </ac:spMkLst>
        </pc:spChg>
        <pc:spChg chg="mod">
          <ac:chgData name="Antonio Alba" userId="S::antonio.alba@grupofico.com::0f622e06-8a47-43a7-a3cd-260f16a3f3a5" providerId="AD" clId="Web-{0457A893-0B02-D5FE-F26E-1690A8362E0B}" dt="2024-06-11T11:40:29.799" v="91" actId="20577"/>
          <ac:spMkLst>
            <pc:docMk/>
            <pc:sldMk cId="4020499549" sldId="256"/>
            <ac:spMk id="3" creationId="{00000000-0000-0000-0000-000000000000}"/>
          </ac:spMkLst>
        </pc:spChg>
      </pc:sldChg>
      <pc:sldChg chg="del">
        <pc:chgData name="Antonio Alba" userId="S::antonio.alba@grupofico.com::0f622e06-8a47-43a7-a3cd-260f16a3f3a5" providerId="AD" clId="Web-{0457A893-0B02-D5FE-F26E-1690A8362E0B}" dt="2024-06-11T11:38:43.716" v="0"/>
        <pc:sldMkLst>
          <pc:docMk/>
          <pc:sldMk cId="3288375812" sldId="283"/>
        </pc:sldMkLst>
      </pc:sldChg>
      <pc:sldChg chg="del">
        <pc:chgData name="Antonio Alba" userId="S::antonio.alba@grupofico.com::0f622e06-8a47-43a7-a3cd-260f16a3f3a5" providerId="AD" clId="Web-{0457A893-0B02-D5FE-F26E-1690A8362E0B}" dt="2024-06-11T11:38:44.310" v="1"/>
        <pc:sldMkLst>
          <pc:docMk/>
          <pc:sldMk cId="1785782626" sldId="284"/>
        </pc:sldMkLst>
      </pc:sldChg>
      <pc:sldChg chg="del">
        <pc:chgData name="Antonio Alba" userId="S::antonio.alba@grupofico.com::0f622e06-8a47-43a7-a3cd-260f16a3f3a5" providerId="AD" clId="Web-{0457A893-0B02-D5FE-F26E-1690A8362E0B}" dt="2024-06-11T11:38:44.998" v="2"/>
        <pc:sldMkLst>
          <pc:docMk/>
          <pc:sldMk cId="527759364" sldId="285"/>
        </pc:sldMkLst>
      </pc:sldChg>
      <pc:sldChg chg="del">
        <pc:chgData name="Antonio Alba" userId="S::antonio.alba@grupofico.com::0f622e06-8a47-43a7-a3cd-260f16a3f3a5" providerId="AD" clId="Web-{0457A893-0B02-D5FE-F26E-1690A8362E0B}" dt="2024-06-11T11:38:45.701" v="3"/>
        <pc:sldMkLst>
          <pc:docMk/>
          <pc:sldMk cId="1072674740" sldId="286"/>
        </pc:sldMkLst>
      </pc:sldChg>
      <pc:sldChg chg="del">
        <pc:chgData name="Antonio Alba" userId="S::antonio.alba@grupofico.com::0f622e06-8a47-43a7-a3cd-260f16a3f3a5" providerId="AD" clId="Web-{0457A893-0B02-D5FE-F26E-1690A8362E0B}" dt="2024-06-11T11:38:46.279" v="4"/>
        <pc:sldMkLst>
          <pc:docMk/>
          <pc:sldMk cId="864472098" sldId="287"/>
        </pc:sldMkLst>
      </pc:sldChg>
      <pc:sldChg chg="del">
        <pc:chgData name="Antonio Alba" userId="S::antonio.alba@grupofico.com::0f622e06-8a47-43a7-a3cd-260f16a3f3a5" providerId="AD" clId="Web-{0457A893-0B02-D5FE-F26E-1690A8362E0B}" dt="2024-06-11T11:38:46.841" v="5"/>
        <pc:sldMkLst>
          <pc:docMk/>
          <pc:sldMk cId="4073407073" sldId="288"/>
        </pc:sldMkLst>
      </pc:sldChg>
    </pc:docChg>
  </pc:docChgLst>
  <pc:docChgLst>
    <pc:chgData name="noemi martinez" userId="c3335044-ec8c-485a-b330-657cbce46d7c" providerId="ADAL" clId="{0162DCF1-353D-4F48-966C-A1F6F4807EBD}"/>
    <pc:docChg chg="custSel modSld">
      <pc:chgData name="noemi martinez" userId="c3335044-ec8c-485a-b330-657cbce46d7c" providerId="ADAL" clId="{0162DCF1-353D-4F48-966C-A1F6F4807EBD}" dt="2024-08-21T10:52:06.718" v="16" actId="732"/>
      <pc:docMkLst>
        <pc:docMk/>
      </pc:docMkLst>
      <pc:sldChg chg="modSp mod">
        <pc:chgData name="noemi martinez" userId="c3335044-ec8c-485a-b330-657cbce46d7c" providerId="ADAL" clId="{0162DCF1-353D-4F48-966C-A1F6F4807EBD}" dt="2024-08-20T08:43:44.714" v="0" actId="20577"/>
        <pc:sldMkLst>
          <pc:docMk/>
          <pc:sldMk cId="4263618709" sldId="264"/>
        </pc:sldMkLst>
        <pc:spChg chg="mod">
          <ac:chgData name="noemi martinez" userId="c3335044-ec8c-485a-b330-657cbce46d7c" providerId="ADAL" clId="{0162DCF1-353D-4F48-966C-A1F6F4807EBD}" dt="2024-08-20T08:43:44.714" v="0" actId="20577"/>
          <ac:spMkLst>
            <pc:docMk/>
            <pc:sldMk cId="4263618709" sldId="264"/>
            <ac:spMk id="3" creationId="{4A0CF637-F9C6-3D52-256A-27E6CCBE3F9D}"/>
          </ac:spMkLst>
        </pc:spChg>
      </pc:sldChg>
      <pc:sldChg chg="addSp delSp modSp mod">
        <pc:chgData name="noemi martinez" userId="c3335044-ec8c-485a-b330-657cbce46d7c" providerId="ADAL" clId="{0162DCF1-353D-4F48-966C-A1F6F4807EBD}" dt="2024-08-21T10:52:06.718" v="16" actId="732"/>
        <pc:sldMkLst>
          <pc:docMk/>
          <pc:sldMk cId="4001693416" sldId="316"/>
        </pc:sldMkLst>
        <pc:picChg chg="del">
          <ac:chgData name="noemi martinez" userId="c3335044-ec8c-485a-b330-657cbce46d7c" providerId="ADAL" clId="{0162DCF1-353D-4F48-966C-A1F6F4807EBD}" dt="2024-08-21T06:58:36.909" v="1" actId="478"/>
          <ac:picMkLst>
            <pc:docMk/>
            <pc:sldMk cId="4001693416" sldId="316"/>
            <ac:picMk id="2" creationId="{DD82DD4B-842F-EB7A-5BFE-916F95967955}"/>
          </ac:picMkLst>
        </pc:picChg>
        <pc:picChg chg="add mod ord modCrop">
          <ac:chgData name="noemi martinez" userId="c3335044-ec8c-485a-b330-657cbce46d7c" providerId="ADAL" clId="{0162DCF1-353D-4F48-966C-A1F6F4807EBD}" dt="2024-08-21T10:52:06.718" v="16" actId="732"/>
          <ac:picMkLst>
            <pc:docMk/>
            <pc:sldMk cId="4001693416" sldId="316"/>
            <ac:picMk id="6" creationId="{99224318-5A64-80A8-A9E8-38E321263576}"/>
          </ac:picMkLst>
        </pc:picChg>
      </pc:sldChg>
    </pc:docChg>
  </pc:docChgLst>
  <pc:docChgLst>
    <pc:chgData name="noemi martinez" userId="c3335044-ec8c-485a-b330-657cbce46d7c" providerId="ADAL" clId="{FB1468B1-7C50-4558-A0E8-8B9E8BC12397}"/>
    <pc:docChg chg="undo custSel addSld delSld modSld sldOrd">
      <pc:chgData name="noemi martinez" userId="c3335044-ec8c-485a-b330-657cbce46d7c" providerId="ADAL" clId="{FB1468B1-7C50-4558-A0E8-8B9E8BC12397}" dt="2024-07-02T08:37:34.596" v="515" actId="255"/>
      <pc:docMkLst>
        <pc:docMk/>
      </pc:docMkLst>
      <pc:sldChg chg="del">
        <pc:chgData name="noemi martinez" userId="c3335044-ec8c-485a-b330-657cbce46d7c" providerId="ADAL" clId="{FB1468B1-7C50-4558-A0E8-8B9E8BC12397}" dt="2024-07-02T08:13:29.894" v="0" actId="47"/>
        <pc:sldMkLst>
          <pc:docMk/>
          <pc:sldMk cId="2542753095" sldId="258"/>
        </pc:sldMkLst>
      </pc:sldChg>
      <pc:sldChg chg="del">
        <pc:chgData name="noemi martinez" userId="c3335044-ec8c-485a-b330-657cbce46d7c" providerId="ADAL" clId="{FB1468B1-7C50-4558-A0E8-8B9E8BC12397}" dt="2024-07-02T08:13:30.464" v="1" actId="47"/>
        <pc:sldMkLst>
          <pc:docMk/>
          <pc:sldMk cId="3173192174" sldId="259"/>
        </pc:sldMkLst>
      </pc:sldChg>
      <pc:sldChg chg="delSp modSp add mod ord">
        <pc:chgData name="noemi martinez" userId="c3335044-ec8c-485a-b330-657cbce46d7c" providerId="ADAL" clId="{FB1468B1-7C50-4558-A0E8-8B9E8BC12397}" dt="2024-07-02T08:35:26.056" v="484" actId="1076"/>
        <pc:sldMkLst>
          <pc:docMk/>
          <pc:sldMk cId="19816415" sldId="260"/>
        </pc:sldMkLst>
        <pc:spChg chg="mod">
          <ac:chgData name="noemi martinez" userId="c3335044-ec8c-485a-b330-657cbce46d7c" providerId="ADAL" clId="{FB1468B1-7C50-4558-A0E8-8B9E8BC12397}" dt="2024-07-02T08:35:26.056" v="484" actId="1076"/>
          <ac:spMkLst>
            <pc:docMk/>
            <pc:sldMk cId="19816415" sldId="260"/>
            <ac:spMk id="2" creationId="{8E51C2BB-6579-E69B-2928-895257E67B71}"/>
          </ac:spMkLst>
        </pc:spChg>
        <pc:cxnChg chg="del mod">
          <ac:chgData name="noemi martinez" userId="c3335044-ec8c-485a-b330-657cbce46d7c" providerId="ADAL" clId="{FB1468B1-7C50-4558-A0E8-8B9E8BC12397}" dt="2024-07-02T08:34:12.766" v="471" actId="478"/>
          <ac:cxnSpMkLst>
            <pc:docMk/>
            <pc:sldMk cId="19816415" sldId="260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0.838" v="2" actId="47"/>
        <pc:sldMkLst>
          <pc:docMk/>
          <pc:sldMk cId="4193393202" sldId="260"/>
        </pc:sldMkLst>
      </pc:sldChg>
      <pc:sldChg chg="del">
        <pc:chgData name="noemi martinez" userId="c3335044-ec8c-485a-b330-657cbce46d7c" providerId="ADAL" clId="{FB1468B1-7C50-4558-A0E8-8B9E8BC12397}" dt="2024-07-02T08:13:31.118" v="3" actId="47"/>
        <pc:sldMkLst>
          <pc:docMk/>
          <pc:sldMk cId="2711929659" sldId="261"/>
        </pc:sldMkLst>
      </pc:sldChg>
      <pc:sldChg chg="delSp modSp add mod ord">
        <pc:chgData name="noemi martinez" userId="c3335044-ec8c-485a-b330-657cbce46d7c" providerId="ADAL" clId="{FB1468B1-7C50-4558-A0E8-8B9E8BC12397}" dt="2024-07-02T08:35:35.256" v="487" actId="1076"/>
        <pc:sldMkLst>
          <pc:docMk/>
          <pc:sldMk cId="3325947291" sldId="261"/>
        </pc:sldMkLst>
        <pc:spChg chg="mod">
          <ac:chgData name="noemi martinez" userId="c3335044-ec8c-485a-b330-657cbce46d7c" providerId="ADAL" clId="{FB1468B1-7C50-4558-A0E8-8B9E8BC12397}" dt="2024-07-02T08:35:35.256" v="487" actId="1076"/>
          <ac:spMkLst>
            <pc:docMk/>
            <pc:sldMk cId="3325947291" sldId="261"/>
            <ac:spMk id="2" creationId="{8E51C2BB-6579-E69B-2928-895257E67B71}"/>
          </ac:spMkLst>
        </pc:spChg>
        <pc:cxnChg chg="del">
          <ac:chgData name="noemi martinez" userId="c3335044-ec8c-485a-b330-657cbce46d7c" providerId="ADAL" clId="{FB1468B1-7C50-4558-A0E8-8B9E8BC12397}" dt="2024-07-02T08:34:16.197" v="472" actId="478"/>
          <ac:cxnSpMkLst>
            <pc:docMk/>
            <pc:sldMk cId="3325947291" sldId="261"/>
            <ac:cxnSpMk id="4" creationId="{C5B1DFCA-3330-79D6-5B3B-13FDFABD4977}"/>
          </ac:cxnSpMkLst>
        </pc:cxnChg>
      </pc:sldChg>
      <pc:sldChg chg="delSp modSp add mod ord">
        <pc:chgData name="noemi martinez" userId="c3335044-ec8c-485a-b330-657cbce46d7c" providerId="ADAL" clId="{FB1468B1-7C50-4558-A0E8-8B9E8BC12397}" dt="2024-07-02T08:35:43.789" v="489" actId="1076"/>
        <pc:sldMkLst>
          <pc:docMk/>
          <pc:sldMk cId="3382977905" sldId="262"/>
        </pc:sldMkLst>
        <pc:spChg chg="mod">
          <ac:chgData name="noemi martinez" userId="c3335044-ec8c-485a-b330-657cbce46d7c" providerId="ADAL" clId="{FB1468B1-7C50-4558-A0E8-8B9E8BC12397}" dt="2024-07-02T08:35:43.789" v="489" actId="1076"/>
          <ac:spMkLst>
            <pc:docMk/>
            <pc:sldMk cId="3382977905" sldId="262"/>
            <ac:spMk id="2" creationId="{8E51C2BB-6579-E69B-2928-895257E67B71}"/>
          </ac:spMkLst>
        </pc:spChg>
        <pc:cxnChg chg="del">
          <ac:chgData name="noemi martinez" userId="c3335044-ec8c-485a-b330-657cbce46d7c" providerId="ADAL" clId="{FB1468B1-7C50-4558-A0E8-8B9E8BC12397}" dt="2024-07-02T08:34:52.520" v="473" actId="478"/>
          <ac:cxnSpMkLst>
            <pc:docMk/>
            <pc:sldMk cId="3382977905" sldId="262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1.370" v="4" actId="47"/>
        <pc:sldMkLst>
          <pc:docMk/>
          <pc:sldMk cId="3549680387" sldId="262"/>
        </pc:sldMkLst>
      </pc:sldChg>
      <pc:sldChg chg="del">
        <pc:chgData name="noemi martinez" userId="c3335044-ec8c-485a-b330-657cbce46d7c" providerId="ADAL" clId="{FB1468B1-7C50-4558-A0E8-8B9E8BC12397}" dt="2024-07-02T08:13:31.575" v="5" actId="47"/>
        <pc:sldMkLst>
          <pc:docMk/>
          <pc:sldMk cId="1279946168" sldId="263"/>
        </pc:sldMkLst>
      </pc:sldChg>
      <pc:sldChg chg="delSp modSp add mod">
        <pc:chgData name="noemi martinez" userId="c3335044-ec8c-485a-b330-657cbce46d7c" providerId="ADAL" clId="{FB1468B1-7C50-4558-A0E8-8B9E8BC12397}" dt="2024-07-02T08:35:58.549" v="491" actId="1076"/>
        <pc:sldMkLst>
          <pc:docMk/>
          <pc:sldMk cId="1950754741" sldId="263"/>
        </pc:sldMkLst>
        <pc:spChg chg="mod">
          <ac:chgData name="noemi martinez" userId="c3335044-ec8c-485a-b330-657cbce46d7c" providerId="ADAL" clId="{FB1468B1-7C50-4558-A0E8-8B9E8BC12397}" dt="2024-07-02T08:35:58.549" v="491" actId="1076"/>
          <ac:spMkLst>
            <pc:docMk/>
            <pc:sldMk cId="1950754741" sldId="263"/>
            <ac:spMk id="2" creationId="{8E51C2BB-6579-E69B-2928-895257E67B71}"/>
          </ac:spMkLst>
        </pc:spChg>
        <pc:cxnChg chg="del">
          <ac:chgData name="noemi martinez" userId="c3335044-ec8c-485a-b330-657cbce46d7c" providerId="ADAL" clId="{FB1468B1-7C50-4558-A0E8-8B9E8BC12397}" dt="2024-07-02T08:34:55.630" v="474" actId="478"/>
          <ac:cxnSpMkLst>
            <pc:docMk/>
            <pc:sldMk cId="1950754741" sldId="263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1.756" v="6" actId="47"/>
        <pc:sldMkLst>
          <pc:docMk/>
          <pc:sldMk cId="3919517441" sldId="264"/>
        </pc:sldMkLst>
      </pc:sldChg>
      <pc:sldChg chg="addSp delSp modSp add mod">
        <pc:chgData name="noemi martinez" userId="c3335044-ec8c-485a-b330-657cbce46d7c" providerId="ADAL" clId="{FB1468B1-7C50-4558-A0E8-8B9E8BC12397}" dt="2024-07-02T08:36:16.500" v="496" actId="478"/>
        <pc:sldMkLst>
          <pc:docMk/>
          <pc:sldMk cId="4263618709" sldId="264"/>
        </pc:sldMkLst>
        <pc:spChg chg="del mod">
          <ac:chgData name="noemi martinez" userId="c3335044-ec8c-485a-b330-657cbce46d7c" providerId="ADAL" clId="{FB1468B1-7C50-4558-A0E8-8B9E8BC12397}" dt="2024-07-02T08:36:10.427" v="494" actId="478"/>
          <ac:spMkLst>
            <pc:docMk/>
            <pc:sldMk cId="4263618709" sldId="264"/>
            <ac:spMk id="2" creationId="{8E51C2BB-6579-E69B-2928-895257E67B71}"/>
          </ac:spMkLst>
        </pc:spChg>
        <pc:spChg chg="add del mod">
          <ac:chgData name="noemi martinez" userId="c3335044-ec8c-485a-b330-657cbce46d7c" providerId="ADAL" clId="{FB1468B1-7C50-4558-A0E8-8B9E8BC12397}" dt="2024-07-02T08:36:16.500" v="496" actId="478"/>
          <ac:spMkLst>
            <pc:docMk/>
            <pc:sldMk cId="4263618709" sldId="264"/>
            <ac:spMk id="6" creationId="{DFC34197-09B7-318F-B58D-E397359B3F47}"/>
          </ac:spMkLst>
        </pc:spChg>
        <pc:spChg chg="add mod">
          <ac:chgData name="noemi martinez" userId="c3335044-ec8c-485a-b330-657cbce46d7c" providerId="ADAL" clId="{FB1468B1-7C50-4558-A0E8-8B9E8BC12397}" dt="2024-07-02T08:36:14.075" v="495"/>
          <ac:spMkLst>
            <pc:docMk/>
            <pc:sldMk cId="4263618709" sldId="264"/>
            <ac:spMk id="7" creationId="{53007505-A9A1-A9F3-D6F0-9161D8115981}"/>
          </ac:spMkLst>
        </pc:spChg>
        <pc:cxnChg chg="del">
          <ac:chgData name="noemi martinez" userId="c3335044-ec8c-485a-b330-657cbce46d7c" providerId="ADAL" clId="{FB1468B1-7C50-4558-A0E8-8B9E8BC12397}" dt="2024-07-02T08:34:57.693" v="475" actId="478"/>
          <ac:cxnSpMkLst>
            <pc:docMk/>
            <pc:sldMk cId="4263618709" sldId="264"/>
            <ac:cxnSpMk id="4" creationId="{C5B1DFCA-3330-79D6-5B3B-13FDFABD4977}"/>
          </ac:cxnSpMkLst>
        </pc:cxnChg>
      </pc:sldChg>
      <pc:sldChg chg="addSp delSp modSp add mod">
        <pc:chgData name="noemi martinez" userId="c3335044-ec8c-485a-b330-657cbce46d7c" providerId="ADAL" clId="{FB1468B1-7C50-4558-A0E8-8B9E8BC12397}" dt="2024-07-02T08:36:27.272" v="501" actId="20577"/>
        <pc:sldMkLst>
          <pc:docMk/>
          <pc:sldMk cId="622623258" sldId="265"/>
        </pc:sldMkLst>
        <pc:spChg chg="del mod">
          <ac:chgData name="noemi martinez" userId="c3335044-ec8c-485a-b330-657cbce46d7c" providerId="ADAL" clId="{FB1468B1-7C50-4558-A0E8-8B9E8BC12397}" dt="2024-07-02T08:36:19.781" v="497" actId="478"/>
          <ac:spMkLst>
            <pc:docMk/>
            <pc:sldMk cId="622623258" sldId="265"/>
            <ac:spMk id="2" creationId="{8E51C2BB-6579-E69B-2928-895257E67B71}"/>
          </ac:spMkLst>
        </pc:spChg>
        <pc:spChg chg="add del mod">
          <ac:chgData name="noemi martinez" userId="c3335044-ec8c-485a-b330-657cbce46d7c" providerId="ADAL" clId="{FB1468B1-7C50-4558-A0E8-8B9E8BC12397}" dt="2024-07-02T08:36:22.844" v="498" actId="478"/>
          <ac:spMkLst>
            <pc:docMk/>
            <pc:sldMk cId="622623258" sldId="265"/>
            <ac:spMk id="7" creationId="{A9274B1B-85C3-DDC1-11E7-FD1E225884CA}"/>
          </ac:spMkLst>
        </pc:spChg>
        <pc:spChg chg="add mod">
          <ac:chgData name="noemi martinez" userId="c3335044-ec8c-485a-b330-657cbce46d7c" providerId="ADAL" clId="{FB1468B1-7C50-4558-A0E8-8B9E8BC12397}" dt="2024-07-02T08:36:27.272" v="501" actId="20577"/>
          <ac:spMkLst>
            <pc:docMk/>
            <pc:sldMk cId="622623258" sldId="265"/>
            <ac:spMk id="8" creationId="{46D150FD-87F3-4F11-E505-15EEAFC5584B}"/>
          </ac:spMkLst>
        </pc:spChg>
        <pc:cxnChg chg="del">
          <ac:chgData name="noemi martinez" userId="c3335044-ec8c-485a-b330-657cbce46d7c" providerId="ADAL" clId="{FB1468B1-7C50-4558-A0E8-8B9E8BC12397}" dt="2024-07-02T08:35:00.408" v="476" actId="478"/>
          <ac:cxnSpMkLst>
            <pc:docMk/>
            <pc:sldMk cId="622623258" sldId="265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1.934" v="7" actId="47"/>
        <pc:sldMkLst>
          <pc:docMk/>
          <pc:sldMk cId="3295327722" sldId="265"/>
        </pc:sldMkLst>
      </pc:sldChg>
      <pc:sldChg chg="addSp delSp modSp add mod">
        <pc:chgData name="noemi martinez" userId="c3335044-ec8c-485a-b330-657cbce46d7c" providerId="ADAL" clId="{FB1468B1-7C50-4558-A0E8-8B9E8BC12397}" dt="2024-07-02T08:36:37.719" v="505" actId="20577"/>
        <pc:sldMkLst>
          <pc:docMk/>
          <pc:sldMk cId="943490734" sldId="266"/>
        </pc:sldMkLst>
        <pc:spChg chg="del mod">
          <ac:chgData name="noemi martinez" userId="c3335044-ec8c-485a-b330-657cbce46d7c" providerId="ADAL" clId="{FB1468B1-7C50-4558-A0E8-8B9E8BC12397}" dt="2024-07-02T08:36:31.316" v="502" actId="478"/>
          <ac:spMkLst>
            <pc:docMk/>
            <pc:sldMk cId="943490734" sldId="266"/>
            <ac:spMk id="2" creationId="{8E51C2BB-6579-E69B-2928-895257E67B71}"/>
          </ac:spMkLst>
        </pc:spChg>
        <pc:spChg chg="add del mod">
          <ac:chgData name="noemi martinez" userId="c3335044-ec8c-485a-b330-657cbce46d7c" providerId="ADAL" clId="{FB1468B1-7C50-4558-A0E8-8B9E8BC12397}" dt="2024-07-02T08:36:33.797" v="503" actId="478"/>
          <ac:spMkLst>
            <pc:docMk/>
            <pc:sldMk cId="943490734" sldId="266"/>
            <ac:spMk id="7" creationId="{EC49D448-8188-5865-5E17-CA0D9E037B74}"/>
          </ac:spMkLst>
        </pc:spChg>
        <pc:spChg chg="add mod">
          <ac:chgData name="noemi martinez" userId="c3335044-ec8c-485a-b330-657cbce46d7c" providerId="ADAL" clId="{FB1468B1-7C50-4558-A0E8-8B9E8BC12397}" dt="2024-07-02T08:36:37.719" v="505" actId="20577"/>
          <ac:spMkLst>
            <pc:docMk/>
            <pc:sldMk cId="943490734" sldId="266"/>
            <ac:spMk id="8" creationId="{9F0F2CB1-D317-2A69-B1F4-2D2B2FAF0CA2}"/>
          </ac:spMkLst>
        </pc:spChg>
        <pc:cxnChg chg="del mod">
          <ac:chgData name="noemi martinez" userId="c3335044-ec8c-485a-b330-657cbce46d7c" providerId="ADAL" clId="{FB1468B1-7C50-4558-A0E8-8B9E8BC12397}" dt="2024-07-02T08:35:03.837" v="478" actId="478"/>
          <ac:cxnSpMkLst>
            <pc:docMk/>
            <pc:sldMk cId="943490734" sldId="266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2.154" v="8" actId="47"/>
        <pc:sldMkLst>
          <pc:docMk/>
          <pc:sldMk cId="1626022670" sldId="266"/>
        </pc:sldMkLst>
      </pc:sldChg>
      <pc:sldChg chg="delSp modSp add mod">
        <pc:chgData name="noemi martinez" userId="c3335044-ec8c-485a-b330-657cbce46d7c" providerId="ADAL" clId="{FB1468B1-7C50-4558-A0E8-8B9E8BC12397}" dt="2024-07-02T08:36:47.909" v="507" actId="1076"/>
        <pc:sldMkLst>
          <pc:docMk/>
          <pc:sldMk cId="1102212751" sldId="267"/>
        </pc:sldMkLst>
        <pc:spChg chg="mod">
          <ac:chgData name="noemi martinez" userId="c3335044-ec8c-485a-b330-657cbce46d7c" providerId="ADAL" clId="{FB1468B1-7C50-4558-A0E8-8B9E8BC12397}" dt="2024-07-02T08:36:47.909" v="507" actId="1076"/>
          <ac:spMkLst>
            <pc:docMk/>
            <pc:sldMk cId="1102212751" sldId="267"/>
            <ac:spMk id="2" creationId="{8E51C2BB-6579-E69B-2928-895257E67B71}"/>
          </ac:spMkLst>
        </pc:spChg>
        <pc:cxnChg chg="del">
          <ac:chgData name="noemi martinez" userId="c3335044-ec8c-485a-b330-657cbce46d7c" providerId="ADAL" clId="{FB1468B1-7C50-4558-A0E8-8B9E8BC12397}" dt="2024-07-02T08:35:07.419" v="479" actId="478"/>
          <ac:cxnSpMkLst>
            <pc:docMk/>
            <pc:sldMk cId="1102212751" sldId="267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2.326" v="9" actId="47"/>
        <pc:sldMkLst>
          <pc:docMk/>
          <pc:sldMk cId="1791328038" sldId="267"/>
        </pc:sldMkLst>
      </pc:sldChg>
      <pc:sldChg chg="del">
        <pc:chgData name="noemi martinez" userId="c3335044-ec8c-485a-b330-657cbce46d7c" providerId="ADAL" clId="{FB1468B1-7C50-4558-A0E8-8B9E8BC12397}" dt="2024-07-02T08:13:32.535" v="10" actId="47"/>
        <pc:sldMkLst>
          <pc:docMk/>
          <pc:sldMk cId="706147121" sldId="268"/>
        </pc:sldMkLst>
      </pc:sldChg>
      <pc:sldChg chg="delSp modSp add mod">
        <pc:chgData name="noemi martinez" userId="c3335044-ec8c-485a-b330-657cbce46d7c" providerId="ADAL" clId="{FB1468B1-7C50-4558-A0E8-8B9E8BC12397}" dt="2024-07-02T08:36:58.294" v="509" actId="1076"/>
        <pc:sldMkLst>
          <pc:docMk/>
          <pc:sldMk cId="1184273260" sldId="268"/>
        </pc:sldMkLst>
        <pc:spChg chg="mod">
          <ac:chgData name="noemi martinez" userId="c3335044-ec8c-485a-b330-657cbce46d7c" providerId="ADAL" clId="{FB1468B1-7C50-4558-A0E8-8B9E8BC12397}" dt="2024-07-02T08:36:58.294" v="509" actId="1076"/>
          <ac:spMkLst>
            <pc:docMk/>
            <pc:sldMk cId="1184273260" sldId="268"/>
            <ac:spMk id="2" creationId="{8E51C2BB-6579-E69B-2928-895257E67B71}"/>
          </ac:spMkLst>
        </pc:spChg>
        <pc:spChg chg="mod">
          <ac:chgData name="noemi martinez" userId="c3335044-ec8c-485a-b330-657cbce46d7c" providerId="ADAL" clId="{FB1468B1-7C50-4558-A0E8-8B9E8BC12397}" dt="2024-07-02T08:33:46.337" v="469" actId="207"/>
          <ac:spMkLst>
            <pc:docMk/>
            <pc:sldMk cId="1184273260" sldId="268"/>
            <ac:spMk id="3" creationId="{4A0CF637-F9C6-3D52-256A-27E6CCBE3F9D}"/>
          </ac:spMkLst>
        </pc:spChg>
        <pc:spChg chg="mod">
          <ac:chgData name="noemi martinez" userId="c3335044-ec8c-485a-b330-657cbce46d7c" providerId="ADAL" clId="{FB1468B1-7C50-4558-A0E8-8B9E8BC12397}" dt="2024-07-02T08:33:26.199" v="468" actId="20577"/>
          <ac:spMkLst>
            <pc:docMk/>
            <pc:sldMk cId="1184273260" sldId="268"/>
            <ac:spMk id="8" creationId="{C814AAA5-1C0A-7AF5-6A15-059AAB845E78}"/>
          </ac:spMkLst>
        </pc:spChg>
        <pc:cxnChg chg="del">
          <ac:chgData name="noemi martinez" userId="c3335044-ec8c-485a-b330-657cbce46d7c" providerId="ADAL" clId="{FB1468B1-7C50-4558-A0E8-8B9E8BC12397}" dt="2024-07-02T08:35:10.576" v="480" actId="478"/>
          <ac:cxnSpMkLst>
            <pc:docMk/>
            <pc:sldMk cId="1184273260" sldId="268"/>
            <ac:cxnSpMk id="4" creationId="{C5B1DFCA-3330-79D6-5B3B-13FDFABD4977}"/>
          </ac:cxnSpMkLst>
        </pc:cxnChg>
      </pc:sldChg>
      <pc:sldChg chg="del">
        <pc:chgData name="noemi martinez" userId="c3335044-ec8c-485a-b330-657cbce46d7c" providerId="ADAL" clId="{FB1468B1-7C50-4558-A0E8-8B9E8BC12397}" dt="2024-07-02T08:13:32.752" v="11" actId="47"/>
        <pc:sldMkLst>
          <pc:docMk/>
          <pc:sldMk cId="351399396" sldId="269"/>
        </pc:sldMkLst>
      </pc:sldChg>
      <pc:sldChg chg="del">
        <pc:chgData name="noemi martinez" userId="c3335044-ec8c-485a-b330-657cbce46d7c" providerId="ADAL" clId="{FB1468B1-7C50-4558-A0E8-8B9E8BC12397}" dt="2024-07-02T08:13:32.956" v="12" actId="47"/>
        <pc:sldMkLst>
          <pc:docMk/>
          <pc:sldMk cId="3875046604" sldId="270"/>
        </pc:sldMkLst>
      </pc:sldChg>
      <pc:sldChg chg="del">
        <pc:chgData name="noemi martinez" userId="c3335044-ec8c-485a-b330-657cbce46d7c" providerId="ADAL" clId="{FB1468B1-7C50-4558-A0E8-8B9E8BC12397}" dt="2024-07-02T08:13:33.132" v="13" actId="47"/>
        <pc:sldMkLst>
          <pc:docMk/>
          <pc:sldMk cId="1909475465" sldId="271"/>
        </pc:sldMkLst>
      </pc:sldChg>
      <pc:sldChg chg="del">
        <pc:chgData name="noemi martinez" userId="c3335044-ec8c-485a-b330-657cbce46d7c" providerId="ADAL" clId="{FB1468B1-7C50-4558-A0E8-8B9E8BC12397}" dt="2024-07-02T08:13:33.329" v="14" actId="47"/>
        <pc:sldMkLst>
          <pc:docMk/>
          <pc:sldMk cId="1706636165" sldId="272"/>
        </pc:sldMkLst>
      </pc:sldChg>
      <pc:sldChg chg="del">
        <pc:chgData name="noemi martinez" userId="c3335044-ec8c-485a-b330-657cbce46d7c" providerId="ADAL" clId="{FB1468B1-7C50-4558-A0E8-8B9E8BC12397}" dt="2024-07-02T08:13:33.508" v="15" actId="47"/>
        <pc:sldMkLst>
          <pc:docMk/>
          <pc:sldMk cId="3762066224" sldId="273"/>
        </pc:sldMkLst>
      </pc:sldChg>
      <pc:sldChg chg="del">
        <pc:chgData name="noemi martinez" userId="c3335044-ec8c-485a-b330-657cbce46d7c" providerId="ADAL" clId="{FB1468B1-7C50-4558-A0E8-8B9E8BC12397}" dt="2024-07-02T08:13:33.688" v="16" actId="47"/>
        <pc:sldMkLst>
          <pc:docMk/>
          <pc:sldMk cId="101765900" sldId="274"/>
        </pc:sldMkLst>
      </pc:sldChg>
      <pc:sldChg chg="del">
        <pc:chgData name="noemi martinez" userId="c3335044-ec8c-485a-b330-657cbce46d7c" providerId="ADAL" clId="{FB1468B1-7C50-4558-A0E8-8B9E8BC12397}" dt="2024-07-02T08:13:33.890" v="17" actId="47"/>
        <pc:sldMkLst>
          <pc:docMk/>
          <pc:sldMk cId="3823709085" sldId="275"/>
        </pc:sldMkLst>
      </pc:sldChg>
      <pc:sldChg chg="del">
        <pc:chgData name="noemi martinez" userId="c3335044-ec8c-485a-b330-657cbce46d7c" providerId="ADAL" clId="{FB1468B1-7C50-4558-A0E8-8B9E8BC12397}" dt="2024-07-02T08:13:34.101" v="18" actId="47"/>
        <pc:sldMkLst>
          <pc:docMk/>
          <pc:sldMk cId="1771173290" sldId="276"/>
        </pc:sldMkLst>
      </pc:sldChg>
      <pc:sldChg chg="del">
        <pc:chgData name="noemi martinez" userId="c3335044-ec8c-485a-b330-657cbce46d7c" providerId="ADAL" clId="{FB1468B1-7C50-4558-A0E8-8B9E8BC12397}" dt="2024-07-02T08:13:34.308" v="19" actId="47"/>
        <pc:sldMkLst>
          <pc:docMk/>
          <pc:sldMk cId="2250290568" sldId="277"/>
        </pc:sldMkLst>
      </pc:sldChg>
      <pc:sldChg chg="del">
        <pc:chgData name="noemi martinez" userId="c3335044-ec8c-485a-b330-657cbce46d7c" providerId="ADAL" clId="{FB1468B1-7C50-4558-A0E8-8B9E8BC12397}" dt="2024-07-02T08:13:34.504" v="20" actId="47"/>
        <pc:sldMkLst>
          <pc:docMk/>
          <pc:sldMk cId="1525320877" sldId="278"/>
        </pc:sldMkLst>
      </pc:sldChg>
      <pc:sldChg chg="del">
        <pc:chgData name="noemi martinez" userId="c3335044-ec8c-485a-b330-657cbce46d7c" providerId="ADAL" clId="{FB1468B1-7C50-4558-A0E8-8B9E8BC12397}" dt="2024-07-02T08:13:34.690" v="21" actId="47"/>
        <pc:sldMkLst>
          <pc:docMk/>
          <pc:sldMk cId="674901185" sldId="279"/>
        </pc:sldMkLst>
      </pc:sldChg>
      <pc:sldChg chg="del">
        <pc:chgData name="noemi martinez" userId="c3335044-ec8c-485a-b330-657cbce46d7c" providerId="ADAL" clId="{FB1468B1-7C50-4558-A0E8-8B9E8BC12397}" dt="2024-07-02T08:13:34.878" v="22" actId="47"/>
        <pc:sldMkLst>
          <pc:docMk/>
          <pc:sldMk cId="3060294964" sldId="280"/>
        </pc:sldMkLst>
      </pc:sldChg>
      <pc:sldChg chg="del">
        <pc:chgData name="noemi martinez" userId="c3335044-ec8c-485a-b330-657cbce46d7c" providerId="ADAL" clId="{FB1468B1-7C50-4558-A0E8-8B9E8BC12397}" dt="2024-07-02T08:13:35.068" v="23" actId="47"/>
        <pc:sldMkLst>
          <pc:docMk/>
          <pc:sldMk cId="1323152631" sldId="281"/>
        </pc:sldMkLst>
      </pc:sldChg>
      <pc:sldChg chg="del">
        <pc:chgData name="noemi martinez" userId="c3335044-ec8c-485a-b330-657cbce46d7c" providerId="ADAL" clId="{FB1468B1-7C50-4558-A0E8-8B9E8BC12397}" dt="2024-07-02T08:13:35.306" v="24" actId="47"/>
        <pc:sldMkLst>
          <pc:docMk/>
          <pc:sldMk cId="1328278188" sldId="282"/>
        </pc:sldMkLst>
      </pc:sldChg>
      <pc:sldChg chg="modSp mod">
        <pc:chgData name="noemi martinez" userId="c3335044-ec8c-485a-b330-657cbce46d7c" providerId="ADAL" clId="{FB1468B1-7C50-4558-A0E8-8B9E8BC12397}" dt="2024-07-02T08:25:15.303" v="220" actId="404"/>
        <pc:sldMkLst>
          <pc:docMk/>
          <pc:sldMk cId="780666940" sldId="381"/>
        </pc:sldMkLst>
        <pc:spChg chg="mod">
          <ac:chgData name="noemi martinez" userId="c3335044-ec8c-485a-b330-657cbce46d7c" providerId="ADAL" clId="{FB1468B1-7C50-4558-A0E8-8B9E8BC12397}" dt="2024-07-02T08:24:40.231" v="159" actId="6549"/>
          <ac:spMkLst>
            <pc:docMk/>
            <pc:sldMk cId="780666940" sldId="381"/>
            <ac:spMk id="2" creationId="{4BAFC129-B41F-422A-0A82-B607649EDE3B}"/>
          </ac:spMkLst>
        </pc:spChg>
        <pc:spChg chg="mod">
          <ac:chgData name="noemi martinez" userId="c3335044-ec8c-485a-b330-657cbce46d7c" providerId="ADAL" clId="{FB1468B1-7C50-4558-A0E8-8B9E8BC12397}" dt="2024-07-02T08:25:15.303" v="220" actId="404"/>
          <ac:spMkLst>
            <pc:docMk/>
            <pc:sldMk cId="780666940" sldId="381"/>
            <ac:spMk id="6" creationId="{458DF76D-ED36-4466-BBE7-B27733072B7F}"/>
          </ac:spMkLst>
        </pc:spChg>
      </pc:sldChg>
      <pc:sldChg chg="modSp mod">
        <pc:chgData name="noemi martinez" userId="c3335044-ec8c-485a-b330-657cbce46d7c" providerId="ADAL" clId="{FB1468B1-7C50-4558-A0E8-8B9E8BC12397}" dt="2024-07-02T08:37:34.596" v="515" actId="255"/>
        <pc:sldMkLst>
          <pc:docMk/>
          <pc:sldMk cId="16774325" sldId="382"/>
        </pc:sldMkLst>
        <pc:spChg chg="mod">
          <ac:chgData name="noemi martinez" userId="c3335044-ec8c-485a-b330-657cbce46d7c" providerId="ADAL" clId="{FB1468B1-7C50-4558-A0E8-8B9E8BC12397}" dt="2024-07-02T08:37:34.596" v="515" actId="255"/>
          <ac:spMkLst>
            <pc:docMk/>
            <pc:sldMk cId="16774325" sldId="382"/>
            <ac:spMk id="3" creationId="{00000000-0000-0000-0000-000000000000}"/>
          </ac:spMkLst>
        </pc:spChg>
      </pc:sldChg>
      <pc:sldChg chg="new del">
        <pc:chgData name="noemi martinez" userId="c3335044-ec8c-485a-b330-657cbce46d7c" providerId="ADAL" clId="{FB1468B1-7C50-4558-A0E8-8B9E8BC12397}" dt="2024-07-02T08:16:00.132" v="50" actId="47"/>
        <pc:sldMkLst>
          <pc:docMk/>
          <pc:sldMk cId="1841641689" sldId="383"/>
        </pc:sldMkLst>
      </pc:sldChg>
      <pc:sldChg chg="addSp delSp modSp add mod">
        <pc:chgData name="noemi martinez" userId="c3335044-ec8c-485a-b330-657cbce46d7c" providerId="ADAL" clId="{FB1468B1-7C50-4558-A0E8-8B9E8BC12397}" dt="2024-07-02T08:17:17.814" v="87" actId="1076"/>
        <pc:sldMkLst>
          <pc:docMk/>
          <pc:sldMk cId="3907765100" sldId="384"/>
        </pc:sldMkLst>
        <pc:spChg chg="mod">
          <ac:chgData name="noemi martinez" userId="c3335044-ec8c-485a-b330-657cbce46d7c" providerId="ADAL" clId="{FB1468B1-7C50-4558-A0E8-8B9E8BC12397}" dt="2024-07-02T08:16:15.914" v="55" actId="20577"/>
          <ac:spMkLst>
            <pc:docMk/>
            <pc:sldMk cId="3907765100" sldId="384"/>
            <ac:spMk id="2" creationId="{00000000-0000-0000-0000-000000000000}"/>
          </ac:spMkLst>
        </pc:spChg>
        <pc:spChg chg="mod">
          <ac:chgData name="noemi martinez" userId="c3335044-ec8c-485a-b330-657cbce46d7c" providerId="ADAL" clId="{FB1468B1-7C50-4558-A0E8-8B9E8BC12397}" dt="2024-07-02T08:16:59.657" v="84" actId="27636"/>
          <ac:spMkLst>
            <pc:docMk/>
            <pc:sldMk cId="3907765100" sldId="384"/>
            <ac:spMk id="3" creationId="{00000000-0000-0000-0000-000000000000}"/>
          </ac:spMkLst>
        </pc:spChg>
        <pc:spChg chg="add del mod">
          <ac:chgData name="noemi martinez" userId="c3335044-ec8c-485a-b330-657cbce46d7c" providerId="ADAL" clId="{FB1468B1-7C50-4558-A0E8-8B9E8BC12397}" dt="2024-07-02T08:17:11.955" v="85" actId="478"/>
          <ac:spMkLst>
            <pc:docMk/>
            <pc:sldMk cId="3907765100" sldId="384"/>
            <ac:spMk id="4" creationId="{F8269E1F-9886-0B04-D87C-3DED64D16967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5" creationId="{5CA2F23C-9DCA-13D3-675C-4477C86DC4E4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6" creationId="{BB3936D5-1F6E-E46A-78E0-94788C00323A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7" creationId="{0F2603D9-01AB-5129-BA4B-E307E5D6E588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8" creationId="{183AB6E2-2DCC-BBF0-390F-ADA8766488FD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9" creationId="{25E5634C-8099-ACA8-57FD-8D08A8E9A888}"/>
          </ac:spMkLst>
        </pc:spChg>
        <pc:spChg chg="add mod">
          <ac:chgData name="noemi martinez" userId="c3335044-ec8c-485a-b330-657cbce46d7c" providerId="ADAL" clId="{FB1468B1-7C50-4558-A0E8-8B9E8BC12397}" dt="2024-07-02T08:17:17.814" v="87" actId="1076"/>
          <ac:spMkLst>
            <pc:docMk/>
            <pc:sldMk cId="3907765100" sldId="384"/>
            <ac:spMk id="10" creationId="{C187E650-12BD-CD91-48AE-C02D02D29F9E}"/>
          </ac:spMkLst>
        </pc:spChg>
      </pc:sldChg>
      <pc:sldChg chg="addSp delSp modSp add mod ord modAnim">
        <pc:chgData name="noemi martinez" userId="c3335044-ec8c-485a-b330-657cbce46d7c" providerId="ADAL" clId="{FB1468B1-7C50-4558-A0E8-8B9E8BC12397}" dt="2024-07-02T08:31:51.528" v="435"/>
        <pc:sldMkLst>
          <pc:docMk/>
          <pc:sldMk cId="3667533663" sldId="385"/>
        </pc:sldMkLst>
        <pc:spChg chg="mod">
          <ac:chgData name="noemi martinez" userId="c3335044-ec8c-485a-b330-657cbce46d7c" providerId="ADAL" clId="{FB1468B1-7C50-4558-A0E8-8B9E8BC12397}" dt="2024-07-02T08:17:39.796" v="94" actId="1076"/>
          <ac:spMkLst>
            <pc:docMk/>
            <pc:sldMk cId="3667533663" sldId="385"/>
            <ac:spMk id="2" creationId="{00000000-0000-0000-0000-000000000000}"/>
          </ac:spMkLst>
        </pc:spChg>
        <pc:spChg chg="del">
          <ac:chgData name="noemi martinez" userId="c3335044-ec8c-485a-b330-657cbce46d7c" providerId="ADAL" clId="{FB1468B1-7C50-4558-A0E8-8B9E8BC12397}" dt="2024-07-02T08:17:53.485" v="95" actId="478"/>
          <ac:spMkLst>
            <pc:docMk/>
            <pc:sldMk cId="3667533663" sldId="385"/>
            <ac:spMk id="3" creationId="{00000000-0000-0000-0000-000000000000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5" creationId="{5CA2F23C-9DCA-13D3-675C-4477C86DC4E4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6" creationId="{BB3936D5-1F6E-E46A-78E0-94788C00323A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7" creationId="{0F2603D9-01AB-5129-BA4B-E307E5D6E588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8" creationId="{183AB6E2-2DCC-BBF0-390F-ADA8766488FD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9" creationId="{25E5634C-8099-ACA8-57FD-8D08A8E9A888}"/>
          </ac:spMkLst>
        </pc:spChg>
        <pc:spChg chg="del">
          <ac:chgData name="noemi martinez" userId="c3335044-ec8c-485a-b330-657cbce46d7c" providerId="ADAL" clId="{FB1468B1-7C50-4558-A0E8-8B9E8BC12397}" dt="2024-07-02T08:17:58.644" v="97" actId="478"/>
          <ac:spMkLst>
            <pc:docMk/>
            <pc:sldMk cId="3667533663" sldId="385"/>
            <ac:spMk id="10" creationId="{C187E650-12BD-CD91-48AE-C02D02D29F9E}"/>
          </ac:spMkLst>
        </pc:spChg>
        <pc:spChg chg="add del mod">
          <ac:chgData name="noemi martinez" userId="c3335044-ec8c-485a-b330-657cbce46d7c" providerId="ADAL" clId="{FB1468B1-7C50-4558-A0E8-8B9E8BC12397}" dt="2024-07-02T08:17:55.534" v="96" actId="478"/>
          <ac:spMkLst>
            <pc:docMk/>
            <pc:sldMk cId="3667533663" sldId="385"/>
            <ac:spMk id="11" creationId="{D4DE2D65-7388-7227-1A07-96EE25D88EC0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2" creationId="{F9F835B3-B24D-6527-E6E8-F2DDE9E7C6E3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3" creationId="{47F3E1E3-0506-E87E-EF2F-C2E44F579481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4" creationId="{A56AEA26-98FC-5AB3-DE42-9454AEBC5BC1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5" creationId="{F75A7A7C-E6AB-4D54-2CAA-D656B4DDC37B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7" creationId="{4EA26C30-9991-1E80-2C28-9F5EFD3056F2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8" creationId="{B87269AA-8A69-C490-7070-D8961EF1BA28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19" creationId="{86181795-2A4A-CECF-DEBC-699BB0ED115B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20" creationId="{D9580C0C-B84D-A7D3-D6EF-43DB463870FC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21" creationId="{3A8D39D2-4FFE-B62E-BF9B-4C05786D5522}"/>
          </ac:spMkLst>
        </pc:spChg>
        <pc:spChg chg="add mod">
          <ac:chgData name="noemi martinez" userId="c3335044-ec8c-485a-b330-657cbce46d7c" providerId="ADAL" clId="{FB1468B1-7C50-4558-A0E8-8B9E8BC12397}" dt="2024-07-02T08:17:59.678" v="98"/>
          <ac:spMkLst>
            <pc:docMk/>
            <pc:sldMk cId="3667533663" sldId="385"/>
            <ac:spMk id="23" creationId="{0DCAF55A-E2E4-79AF-1F0E-11608D5CEEB3}"/>
          </ac:spMkLst>
        </pc:spChg>
        <pc:spChg chg="add mod">
          <ac:chgData name="noemi martinez" userId="c3335044-ec8c-485a-b330-657cbce46d7c" providerId="ADAL" clId="{FB1468B1-7C50-4558-A0E8-8B9E8BC12397}" dt="2024-07-02T08:30:19.140" v="431" actId="208"/>
          <ac:spMkLst>
            <pc:docMk/>
            <pc:sldMk cId="3667533663" sldId="385"/>
            <ac:spMk id="29" creationId="{788F28E6-623A-24FB-ECA8-1AFA48ED6310}"/>
          </ac:spMkLst>
        </pc:spChg>
        <pc:spChg chg="add mod">
          <ac:chgData name="noemi martinez" userId="c3335044-ec8c-485a-b330-657cbce46d7c" providerId="ADAL" clId="{FB1468B1-7C50-4558-A0E8-8B9E8BC12397}" dt="2024-07-02T08:29:01.966" v="424" actId="114"/>
          <ac:spMkLst>
            <pc:docMk/>
            <pc:sldMk cId="3667533663" sldId="385"/>
            <ac:spMk id="30" creationId="{3B01B61B-D90A-88A4-FCDD-B0895A3E13BE}"/>
          </ac:spMkLst>
        </pc:spChg>
        <pc:picChg chg="add mod">
          <ac:chgData name="noemi martinez" userId="c3335044-ec8c-485a-b330-657cbce46d7c" providerId="ADAL" clId="{FB1468B1-7C50-4558-A0E8-8B9E8BC12397}" dt="2024-07-02T08:17:59.678" v="98"/>
          <ac:picMkLst>
            <pc:docMk/>
            <pc:sldMk cId="3667533663" sldId="385"/>
            <ac:picMk id="24" creationId="{97865AEF-5EDF-D86E-6DDE-3690A87F2BB5}"/>
          </ac:picMkLst>
        </pc:picChg>
        <pc:cxnChg chg="add mod">
          <ac:chgData name="noemi martinez" userId="c3335044-ec8c-485a-b330-657cbce46d7c" providerId="ADAL" clId="{FB1468B1-7C50-4558-A0E8-8B9E8BC12397}" dt="2024-07-02T08:17:59.678" v="98"/>
          <ac:cxnSpMkLst>
            <pc:docMk/>
            <pc:sldMk cId="3667533663" sldId="385"/>
            <ac:cxnSpMk id="16" creationId="{3094D786-65E4-89C0-D229-C63DA8236FE8}"/>
          </ac:cxnSpMkLst>
        </pc:cxnChg>
        <pc:cxnChg chg="add mod">
          <ac:chgData name="noemi martinez" userId="c3335044-ec8c-485a-b330-657cbce46d7c" providerId="ADAL" clId="{FB1468B1-7C50-4558-A0E8-8B9E8BC12397}" dt="2024-07-02T08:17:59.678" v="98"/>
          <ac:cxnSpMkLst>
            <pc:docMk/>
            <pc:sldMk cId="3667533663" sldId="385"/>
            <ac:cxnSpMk id="22" creationId="{D092E9E0-AB73-DDCC-E819-30CC51E68D01}"/>
          </ac:cxnSpMkLst>
        </pc:cxnChg>
        <pc:cxnChg chg="add mod">
          <ac:chgData name="noemi martinez" userId="c3335044-ec8c-485a-b330-657cbce46d7c" providerId="ADAL" clId="{FB1468B1-7C50-4558-A0E8-8B9E8BC12397}" dt="2024-07-02T08:30:19.140" v="431" actId="208"/>
          <ac:cxnSpMkLst>
            <pc:docMk/>
            <pc:sldMk cId="3667533663" sldId="385"/>
            <ac:cxnSpMk id="26" creationId="{56687BFE-9CF2-CAED-6280-0F5F5FDDC5E8}"/>
          </ac:cxnSpMkLst>
        </pc:cxnChg>
        <pc:cxnChg chg="add mod">
          <ac:chgData name="noemi martinez" userId="c3335044-ec8c-485a-b330-657cbce46d7c" providerId="ADAL" clId="{FB1468B1-7C50-4558-A0E8-8B9E8BC12397}" dt="2024-07-02T08:30:19.140" v="431" actId="208"/>
          <ac:cxnSpMkLst>
            <pc:docMk/>
            <pc:sldMk cId="3667533663" sldId="385"/>
            <ac:cxnSpMk id="27" creationId="{A0652528-D8BA-B2B0-84A6-DFABCC009C00}"/>
          </ac:cxnSpMkLst>
        </pc:cxnChg>
      </pc:sldChg>
      <pc:sldChg chg="addSp delSp modSp add mod ord">
        <pc:chgData name="noemi martinez" userId="c3335044-ec8c-485a-b330-657cbce46d7c" providerId="ADAL" clId="{FB1468B1-7C50-4558-A0E8-8B9E8BC12397}" dt="2024-07-02T08:31:44.236" v="433"/>
        <pc:sldMkLst>
          <pc:docMk/>
          <pc:sldMk cId="3803960797" sldId="386"/>
        </pc:sldMkLst>
        <pc:spChg chg="mod">
          <ac:chgData name="noemi martinez" userId="c3335044-ec8c-485a-b330-657cbce46d7c" providerId="ADAL" clId="{FB1468B1-7C50-4558-A0E8-8B9E8BC12397}" dt="2024-07-02T08:22:43.745" v="109" actId="1076"/>
          <ac:spMkLst>
            <pc:docMk/>
            <pc:sldMk cId="3803960797" sldId="386"/>
            <ac:spMk id="2" creationId="{00000000-0000-0000-0000-000000000000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4" creationId="{0504B8E5-8EB5-9D0E-CB9C-65FD9F8A4944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5" creationId="{AC8F2369-998B-0353-C160-254454836A22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6" creationId="{1E8125F9-C1BA-76AC-FA51-6E1171A4ADDA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7" creationId="{50660E57-AF19-683F-7C7C-551B81FE8FF3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8" creationId="{8E8A8023-FA72-89D0-D1B9-34179E6343A9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9" creationId="{FEEC5636-E232-EB91-0DD2-6838CBD2A923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10" creationId="{4B11E06F-62F9-E10D-05D4-52C5B3716103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11" creationId="{4BD1ED6E-446B-E1B2-BD7C-D7FE023D1730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12" creationId="{F9F835B3-B24D-6527-E6E8-F2DDE9E7C6E3}"/>
          </ac:spMkLst>
        </pc:spChg>
        <pc:spChg chg="del">
          <ac:chgData name="noemi martinez" userId="c3335044-ec8c-485a-b330-657cbce46d7c" providerId="ADAL" clId="{FB1468B1-7C50-4558-A0E8-8B9E8BC12397}" dt="2024-07-02T08:22:45.344" v="110" actId="478"/>
          <ac:spMkLst>
            <pc:docMk/>
            <pc:sldMk cId="3803960797" sldId="386"/>
            <ac:spMk id="13" creationId="{47F3E1E3-0506-E87E-EF2F-C2E44F579481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14" creationId="{A56AEA26-98FC-5AB3-DE42-9454AEBC5BC1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15" creationId="{F75A7A7C-E6AB-4D54-2CAA-D656B4DDC37B}"/>
          </ac:spMkLst>
        </pc:spChg>
        <pc:spChg chg="del">
          <ac:chgData name="noemi martinez" userId="c3335044-ec8c-485a-b330-657cbce46d7c" providerId="ADAL" clId="{FB1468B1-7C50-4558-A0E8-8B9E8BC12397}" dt="2024-07-02T08:22:53.252" v="114" actId="478"/>
          <ac:spMkLst>
            <pc:docMk/>
            <pc:sldMk cId="3803960797" sldId="386"/>
            <ac:spMk id="17" creationId="{4EA26C30-9991-1E80-2C28-9F5EFD3056F2}"/>
          </ac:spMkLst>
        </pc:spChg>
        <pc:spChg chg="del">
          <ac:chgData name="noemi martinez" userId="c3335044-ec8c-485a-b330-657cbce46d7c" providerId="ADAL" clId="{FB1468B1-7C50-4558-A0E8-8B9E8BC12397}" dt="2024-07-02T08:22:52.114" v="113" actId="478"/>
          <ac:spMkLst>
            <pc:docMk/>
            <pc:sldMk cId="3803960797" sldId="386"/>
            <ac:spMk id="18" creationId="{B87269AA-8A69-C490-7070-D8961EF1BA28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19" creationId="{86181795-2A4A-CECF-DEBC-699BB0ED115B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20" creationId="{D9580C0C-B84D-A7D3-D6EF-43DB463870FC}"/>
          </ac:spMkLst>
        </pc:spChg>
        <pc:spChg chg="del">
          <ac:chgData name="noemi martinez" userId="c3335044-ec8c-485a-b330-657cbce46d7c" providerId="ADAL" clId="{FB1468B1-7C50-4558-A0E8-8B9E8BC12397}" dt="2024-07-02T08:22:49.245" v="112" actId="478"/>
          <ac:spMkLst>
            <pc:docMk/>
            <pc:sldMk cId="3803960797" sldId="386"/>
            <ac:spMk id="21" creationId="{3A8D39D2-4FFE-B62E-BF9B-4C05786D5522}"/>
          </ac:spMkLst>
        </pc:spChg>
        <pc:spChg chg="del">
          <ac:chgData name="noemi martinez" userId="c3335044-ec8c-485a-b330-657cbce46d7c" providerId="ADAL" clId="{FB1468B1-7C50-4558-A0E8-8B9E8BC12397}" dt="2024-07-02T08:22:46.539" v="111" actId="478"/>
          <ac:spMkLst>
            <pc:docMk/>
            <pc:sldMk cId="3803960797" sldId="386"/>
            <ac:spMk id="23" creationId="{0DCAF55A-E2E4-79AF-1F0E-11608D5CEEB3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25" creationId="{D4611BBE-34BC-90AF-630F-59328B7EDEE0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26" creationId="{B78FDC94-5223-581C-F457-4BD6A6306EAA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27" creationId="{364EA4FC-B7A6-A0A5-13DF-F724687D667D}"/>
          </ac:spMkLst>
        </pc:spChg>
        <pc:spChg chg="add mod">
          <ac:chgData name="noemi martinez" userId="c3335044-ec8c-485a-b330-657cbce46d7c" providerId="ADAL" clId="{FB1468B1-7C50-4558-A0E8-8B9E8BC12397}" dt="2024-07-02T08:23:15.050" v="117" actId="1076"/>
          <ac:spMkLst>
            <pc:docMk/>
            <pc:sldMk cId="3803960797" sldId="386"/>
            <ac:spMk id="28" creationId="{CFFA2C59-4CC0-E34E-B0F4-D1125ECC05A2}"/>
          </ac:spMkLst>
        </pc:spChg>
        <pc:picChg chg="add mod">
          <ac:chgData name="noemi martinez" userId="c3335044-ec8c-485a-b330-657cbce46d7c" providerId="ADAL" clId="{FB1468B1-7C50-4558-A0E8-8B9E8BC12397}" dt="2024-07-02T08:23:15.050" v="117" actId="1076"/>
          <ac:picMkLst>
            <pc:docMk/>
            <pc:sldMk cId="3803960797" sldId="386"/>
            <ac:picMk id="3" creationId="{E9C2AF8B-48AC-280F-ED5B-AACF0B166CE9}"/>
          </ac:picMkLst>
        </pc:picChg>
        <pc:picChg chg="del">
          <ac:chgData name="noemi martinez" userId="c3335044-ec8c-485a-b330-657cbce46d7c" providerId="ADAL" clId="{FB1468B1-7C50-4558-A0E8-8B9E8BC12397}" dt="2024-07-02T08:22:54.238" v="115" actId="478"/>
          <ac:picMkLst>
            <pc:docMk/>
            <pc:sldMk cId="3803960797" sldId="386"/>
            <ac:picMk id="24" creationId="{97865AEF-5EDF-D86E-6DDE-3690A87F2BB5}"/>
          </ac:picMkLst>
        </pc:picChg>
        <pc:cxnChg chg="del">
          <ac:chgData name="noemi martinez" userId="c3335044-ec8c-485a-b330-657cbce46d7c" providerId="ADAL" clId="{FB1468B1-7C50-4558-A0E8-8B9E8BC12397}" dt="2024-07-02T08:22:49.245" v="112" actId="478"/>
          <ac:cxnSpMkLst>
            <pc:docMk/>
            <pc:sldMk cId="3803960797" sldId="386"/>
            <ac:cxnSpMk id="16" creationId="{3094D786-65E4-89C0-D229-C63DA8236FE8}"/>
          </ac:cxnSpMkLst>
        </pc:cxnChg>
        <pc:cxnChg chg="del">
          <ac:chgData name="noemi martinez" userId="c3335044-ec8c-485a-b330-657cbce46d7c" providerId="ADAL" clId="{FB1468B1-7C50-4558-A0E8-8B9E8BC12397}" dt="2024-07-02T08:22:49.245" v="112" actId="478"/>
          <ac:cxnSpMkLst>
            <pc:docMk/>
            <pc:sldMk cId="3803960797" sldId="386"/>
            <ac:cxnSpMk id="22" creationId="{D092E9E0-AB73-DDCC-E819-30CC51E68D01}"/>
          </ac:cxnSpMkLst>
        </pc:cxnChg>
      </pc:sldChg>
      <pc:sldChg chg="add del">
        <pc:chgData name="noemi martinez" userId="c3335044-ec8c-485a-b330-657cbce46d7c" providerId="ADAL" clId="{FB1468B1-7C50-4558-A0E8-8B9E8BC12397}" dt="2024-07-02T08:23:42.946" v="121" actId="47"/>
        <pc:sldMkLst>
          <pc:docMk/>
          <pc:sldMk cId="4260110171" sldId="387"/>
        </pc:sldMkLst>
      </pc:sldChg>
    </pc:docChg>
  </pc:docChgLst>
  <pc:docChgLst>
    <pc:chgData name="Antonio Alba" userId="S::antonio.alba@grupofico.com::0f622e06-8a47-43a7-a3cd-260f16a3f3a5" providerId="AD" clId="Web-{709A2881-ECE2-DA54-E3AD-F65E5476D20F}"/>
    <pc:docChg chg="modSld">
      <pc:chgData name="Antonio Alba" userId="S::antonio.alba@grupofico.com::0f622e06-8a47-43a7-a3cd-260f16a3f3a5" providerId="AD" clId="Web-{709A2881-ECE2-DA54-E3AD-F65E5476D20F}" dt="2024-06-13T06:33:11.273" v="18" actId="20577"/>
      <pc:docMkLst>
        <pc:docMk/>
      </pc:docMkLst>
      <pc:sldChg chg="modSp">
        <pc:chgData name="Antonio Alba" userId="S::antonio.alba@grupofico.com::0f622e06-8a47-43a7-a3cd-260f16a3f3a5" providerId="AD" clId="Web-{709A2881-ECE2-DA54-E3AD-F65E5476D20F}" dt="2024-06-13T06:33:11.273" v="18" actId="20577"/>
        <pc:sldMkLst>
          <pc:docMk/>
          <pc:sldMk cId="780666940" sldId="381"/>
        </pc:sldMkLst>
        <pc:spChg chg="mod">
          <ac:chgData name="Antonio Alba" userId="S::antonio.alba@grupofico.com::0f622e06-8a47-43a7-a3cd-260f16a3f3a5" providerId="AD" clId="Web-{709A2881-ECE2-DA54-E3AD-F65E5476D20F}" dt="2024-06-13T06:33:11.273" v="18" actId="20577"/>
          <ac:spMkLst>
            <pc:docMk/>
            <pc:sldMk cId="780666940" sldId="381"/>
            <ac:spMk id="6" creationId="{458DF76D-ED36-4466-BBE7-B27733072B7F}"/>
          </ac:spMkLst>
        </pc:spChg>
      </pc:sldChg>
    </pc:docChg>
  </pc:docChgLst>
  <pc:docChgLst>
    <pc:chgData name="noemi martinez" userId="c3335044-ec8c-485a-b330-657cbce46d7c" providerId="ADAL" clId="{6EC426BB-663A-45B7-9981-C2205B018203}"/>
    <pc:docChg chg="undo custSel addSld delSld modSld sldOrd">
      <pc:chgData name="noemi martinez" userId="c3335044-ec8c-485a-b330-657cbce46d7c" providerId="ADAL" clId="{6EC426BB-663A-45B7-9981-C2205B018203}" dt="2024-06-11T12:59:57.825" v="387"/>
      <pc:docMkLst>
        <pc:docMk/>
      </pc:docMkLst>
      <pc:sldChg chg="del">
        <pc:chgData name="noemi martinez" userId="c3335044-ec8c-485a-b330-657cbce46d7c" providerId="ADAL" clId="{6EC426BB-663A-45B7-9981-C2205B018203}" dt="2024-06-11T12:16:05.751" v="18" actId="47"/>
        <pc:sldMkLst>
          <pc:docMk/>
          <pc:sldMk cId="4020499549" sldId="256"/>
        </pc:sldMkLst>
      </pc:sldChg>
      <pc:sldChg chg="addSp delSp modSp del">
        <pc:chgData name="noemi martinez" userId="c3335044-ec8c-485a-b330-657cbce46d7c" providerId="ADAL" clId="{6EC426BB-663A-45B7-9981-C2205B018203}" dt="2024-06-11T12:11:58.126" v="5" actId="47"/>
        <pc:sldMkLst>
          <pc:docMk/>
          <pc:sldMk cId="4147741679" sldId="257"/>
        </pc:sldMkLst>
        <pc:spChg chg="add mod">
          <ac:chgData name="noemi martinez" userId="c3335044-ec8c-485a-b330-657cbce46d7c" providerId="ADAL" clId="{6EC426BB-663A-45B7-9981-C2205B018203}" dt="2024-06-11T12:11:39.465" v="3"/>
          <ac:spMkLst>
            <pc:docMk/>
            <pc:sldMk cId="4147741679" sldId="257"/>
            <ac:spMk id="2" creationId="{614F1AA9-56F3-F930-5436-18741B1E5726}"/>
          </ac:spMkLst>
        </pc:spChg>
        <pc:spChg chg="del">
          <ac:chgData name="noemi martinez" userId="c3335044-ec8c-485a-b330-657cbce46d7c" providerId="ADAL" clId="{6EC426BB-663A-45B7-9981-C2205B018203}" dt="2024-06-11T12:11:38.839" v="2" actId="478"/>
          <ac:spMkLst>
            <pc:docMk/>
            <pc:sldMk cId="4147741679" sldId="257"/>
            <ac:spMk id="218115" creationId="{00000000-0000-0000-0000-000000000000}"/>
          </ac:spMkLst>
        </pc:spChg>
        <pc:picChg chg="del mod">
          <ac:chgData name="noemi martinez" userId="c3335044-ec8c-485a-b330-657cbce46d7c" providerId="ADAL" clId="{6EC426BB-663A-45B7-9981-C2205B018203}" dt="2024-06-11T12:11:36.192" v="1" actId="478"/>
          <ac:picMkLst>
            <pc:docMk/>
            <pc:sldMk cId="4147741679" sldId="257"/>
            <ac:picMk id="218114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57:45.534" v="381" actId="2085"/>
        <pc:sldMkLst>
          <pc:docMk/>
          <pc:sldMk cId="2542753095" sldId="258"/>
        </pc:sldMkLst>
        <pc:spChg chg="add mod">
          <ac:chgData name="noemi martinez" userId="c3335044-ec8c-485a-b330-657cbce46d7c" providerId="ADAL" clId="{6EC426BB-663A-45B7-9981-C2205B018203}" dt="2024-06-11T12:30:41.697" v="201" actId="20577"/>
          <ac:spMkLst>
            <pc:docMk/>
            <pc:sldMk cId="2542753095" sldId="258"/>
            <ac:spMk id="2" creationId="{F789902E-6150-B6AE-2F1C-71497D3E7D51}"/>
          </ac:spMkLst>
        </pc:spChg>
        <pc:spChg chg="del mod">
          <ac:chgData name="noemi martinez" userId="c3335044-ec8c-485a-b330-657cbce46d7c" providerId="ADAL" clId="{6EC426BB-663A-45B7-9981-C2205B018203}" dt="2024-06-11T12:16:36.614" v="37" actId="478"/>
          <ac:spMkLst>
            <pc:docMk/>
            <pc:sldMk cId="2542753095" sldId="258"/>
            <ac:spMk id="106498" creationId="{00000000-0000-0000-0000-000000000000}"/>
          </ac:spMkLst>
        </pc:spChg>
        <pc:picChg chg="add del mod">
          <ac:chgData name="noemi martinez" userId="c3335044-ec8c-485a-b330-657cbce46d7c" providerId="ADAL" clId="{6EC426BB-663A-45B7-9981-C2205B018203}" dt="2024-06-11T12:27:17.734" v="141" actId="21"/>
          <ac:picMkLst>
            <pc:docMk/>
            <pc:sldMk cId="2542753095" sldId="258"/>
            <ac:picMk id="4" creationId="{71480B7C-A749-301B-1D10-0202ACCCB6FF}"/>
          </ac:picMkLst>
        </pc:picChg>
        <pc:picChg chg="mod">
          <ac:chgData name="noemi martinez" userId="c3335044-ec8c-485a-b330-657cbce46d7c" providerId="ADAL" clId="{6EC426BB-663A-45B7-9981-C2205B018203}" dt="2024-06-11T12:57:45.534" v="381" actId="2085"/>
          <ac:picMkLst>
            <pc:docMk/>
            <pc:sldMk cId="2542753095" sldId="258"/>
            <ac:picMk id="106499" creationId="{00000000-0000-0000-0000-000000000000}"/>
          </ac:picMkLst>
        </pc:picChg>
      </pc:sldChg>
      <pc:sldChg chg="addSp delSp modSp mod delAnim modAnim">
        <pc:chgData name="noemi martinez" userId="c3335044-ec8c-485a-b330-657cbce46d7c" providerId="ADAL" clId="{6EC426BB-663A-45B7-9981-C2205B018203}" dt="2024-06-11T12:58:37.319" v="382"/>
        <pc:sldMkLst>
          <pc:docMk/>
          <pc:sldMk cId="3173192174" sldId="259"/>
        </pc:sldMkLst>
        <pc:spChg chg="add mod">
          <ac:chgData name="noemi martinez" userId="c3335044-ec8c-485a-b330-657cbce46d7c" providerId="ADAL" clId="{6EC426BB-663A-45B7-9981-C2205B018203}" dt="2024-06-11T12:30:40.615" v="200"/>
          <ac:spMkLst>
            <pc:docMk/>
            <pc:sldMk cId="3173192174" sldId="259"/>
            <ac:spMk id="2" creationId="{7F90F2E0-9855-5C46-3CAE-4F2E640AC571}"/>
          </ac:spMkLst>
        </pc:spChg>
        <pc:spChg chg="del mod">
          <ac:chgData name="noemi martinez" userId="c3335044-ec8c-485a-b330-657cbce46d7c" providerId="ADAL" clId="{6EC426BB-663A-45B7-9981-C2205B018203}" dt="2024-06-11T12:17:14.262" v="50" actId="478"/>
          <ac:spMkLst>
            <pc:docMk/>
            <pc:sldMk cId="3173192174" sldId="259"/>
            <ac:spMk id="4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18:33.371" v="66" actId="1076"/>
          <ac:spMkLst>
            <pc:docMk/>
            <pc:sldMk cId="3173192174" sldId="259"/>
            <ac:spMk id="108548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18:24.524" v="63" actId="108"/>
          <ac:spMkLst>
            <pc:docMk/>
            <pc:sldMk cId="3173192174" sldId="259"/>
            <ac:spMk id="108549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3:15.048" v="81" actId="1076"/>
          <ac:spMkLst>
            <pc:docMk/>
            <pc:sldMk cId="3173192174" sldId="259"/>
            <ac:spMk id="108550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18:15.533" v="61" actId="2711"/>
          <ac:spMkLst>
            <pc:docMk/>
            <pc:sldMk cId="3173192174" sldId="259"/>
            <ac:spMk id="108551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2:50.803" v="76" actId="1076"/>
          <ac:spMkLst>
            <pc:docMk/>
            <pc:sldMk cId="3173192174" sldId="259"/>
            <ac:spMk id="108552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3:00.074" v="79" actId="208"/>
          <ac:picMkLst>
            <pc:docMk/>
            <pc:sldMk cId="3173192174" sldId="259"/>
            <ac:picMk id="3" creationId="{00000000-0000-0000-0000-000000000000}"/>
          </ac:picMkLst>
        </pc:picChg>
      </pc:sldChg>
      <pc:sldChg chg="addSp delSp modSp mod delAnim modAnim">
        <pc:chgData name="noemi martinez" userId="c3335044-ec8c-485a-b330-657cbce46d7c" providerId="ADAL" clId="{6EC426BB-663A-45B7-9981-C2205B018203}" dt="2024-06-11T12:58:42.294" v="383"/>
        <pc:sldMkLst>
          <pc:docMk/>
          <pc:sldMk cId="4193393202" sldId="260"/>
        </pc:sldMkLst>
        <pc:spChg chg="add mod">
          <ac:chgData name="noemi martinez" userId="c3335044-ec8c-485a-b330-657cbce46d7c" providerId="ADAL" clId="{6EC426BB-663A-45B7-9981-C2205B018203}" dt="2024-06-11T12:30:39.955" v="199"/>
          <ac:spMkLst>
            <pc:docMk/>
            <pc:sldMk cId="4193393202" sldId="260"/>
            <ac:spMk id="2" creationId="{861CAFA0-6D52-5ED5-FA56-4F884DFDCA08}"/>
          </ac:spMkLst>
        </pc:spChg>
        <pc:spChg chg="del mod">
          <ac:chgData name="noemi martinez" userId="c3335044-ec8c-485a-b330-657cbce46d7c" providerId="ADAL" clId="{6EC426BB-663A-45B7-9981-C2205B018203}" dt="2024-06-11T12:23:36.971" v="90" actId="478"/>
          <ac:spMkLst>
            <pc:docMk/>
            <pc:sldMk cId="4193393202" sldId="260"/>
            <ac:spMk id="4" creationId="{00000000-0000-0000-0000-000000000000}"/>
          </ac:spMkLst>
        </pc:spChg>
        <pc:spChg chg="del">
          <ac:chgData name="noemi martinez" userId="c3335044-ec8c-485a-b330-657cbce46d7c" providerId="ADAL" clId="{6EC426BB-663A-45B7-9981-C2205B018203}" dt="2024-06-11T12:23:24.691" v="84" actId="478"/>
          <ac:spMkLst>
            <pc:docMk/>
            <pc:sldMk cId="4193393202" sldId="260"/>
            <ac:spMk id="286722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3:42.011" v="92" actId="1076"/>
          <ac:picMkLst>
            <pc:docMk/>
            <pc:sldMk cId="4193393202" sldId="260"/>
            <ac:picMk id="286726" creationId="{00000000-0000-0000-0000-000000000000}"/>
          </ac:picMkLst>
        </pc:picChg>
      </pc:sldChg>
      <pc:sldChg chg="addSp delSp modSp mod delAnim">
        <pc:chgData name="noemi martinez" userId="c3335044-ec8c-485a-b330-657cbce46d7c" providerId="ADAL" clId="{6EC426BB-663A-45B7-9981-C2205B018203}" dt="2024-06-11T12:30:39.105" v="198"/>
        <pc:sldMkLst>
          <pc:docMk/>
          <pc:sldMk cId="2711929659" sldId="261"/>
        </pc:sldMkLst>
        <pc:spChg chg="add mod">
          <ac:chgData name="noemi martinez" userId="c3335044-ec8c-485a-b330-657cbce46d7c" providerId="ADAL" clId="{6EC426BB-663A-45B7-9981-C2205B018203}" dt="2024-06-11T12:30:39.105" v="198"/>
          <ac:spMkLst>
            <pc:docMk/>
            <pc:sldMk cId="2711929659" sldId="261"/>
            <ac:spMk id="2" creationId="{EBCFFA77-9821-1FA2-5945-DEC3397567F5}"/>
          </ac:spMkLst>
        </pc:spChg>
        <pc:spChg chg="del mod">
          <ac:chgData name="noemi martinez" userId="c3335044-ec8c-485a-b330-657cbce46d7c" providerId="ADAL" clId="{6EC426BB-663A-45B7-9981-C2205B018203}" dt="2024-06-11T12:23:57.543" v="98" actId="478"/>
          <ac:spMkLst>
            <pc:docMk/>
            <pc:sldMk cId="2711929659" sldId="261"/>
            <ac:spMk id="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4:05.035" v="100" actId="1076"/>
          <ac:picMkLst>
            <pc:docMk/>
            <pc:sldMk cId="2711929659" sldId="261"/>
            <ac:picMk id="112642" creationId="{00000000-0000-0000-0000-000000000000}"/>
          </ac:picMkLst>
        </pc:picChg>
      </pc:sldChg>
      <pc:sldChg chg="addSp delSp modSp mod modAnim">
        <pc:chgData name="noemi martinez" userId="c3335044-ec8c-485a-b330-657cbce46d7c" providerId="ADAL" clId="{6EC426BB-663A-45B7-9981-C2205B018203}" dt="2024-06-11T12:58:47.819" v="384"/>
        <pc:sldMkLst>
          <pc:docMk/>
          <pc:sldMk cId="3549680387" sldId="262"/>
        </pc:sldMkLst>
        <pc:spChg chg="add mod">
          <ac:chgData name="noemi martinez" userId="c3335044-ec8c-485a-b330-657cbce46d7c" providerId="ADAL" clId="{6EC426BB-663A-45B7-9981-C2205B018203}" dt="2024-06-11T12:24:53.923" v="114" actId="1076"/>
          <ac:spMkLst>
            <pc:docMk/>
            <pc:sldMk cId="3549680387" sldId="262"/>
            <ac:spMk id="3" creationId="{81C1D06D-F52A-D42E-152F-CF4CAF6F84CC}"/>
          </ac:spMkLst>
        </pc:spChg>
        <pc:spChg chg="mod">
          <ac:chgData name="noemi martinez" userId="c3335044-ec8c-485a-b330-657cbce46d7c" providerId="ADAL" clId="{6EC426BB-663A-45B7-9981-C2205B018203}" dt="2024-06-11T12:24:55.501" v="115" actId="1076"/>
          <ac:spMkLst>
            <pc:docMk/>
            <pc:sldMk cId="3549680387" sldId="262"/>
            <ac:spMk id="113668" creationId="{00000000-0000-0000-0000-000000000000}"/>
          </ac:spMkLst>
        </pc:spChg>
        <pc:spChg chg="del mod">
          <ac:chgData name="noemi martinez" userId="c3335044-ec8c-485a-b330-657cbce46d7c" providerId="ADAL" clId="{6EC426BB-663A-45B7-9981-C2205B018203}" dt="2024-06-11T12:24:25.871" v="107" actId="478"/>
          <ac:spMkLst>
            <pc:docMk/>
            <pc:sldMk cId="3549680387" sldId="262"/>
            <ac:spMk id="290822" creationId="{00000000-0000-0000-0000-000000000000}"/>
          </ac:spMkLst>
        </pc:spChg>
        <pc:grpChg chg="mod">
          <ac:chgData name="noemi martinez" userId="c3335044-ec8c-485a-b330-657cbce46d7c" providerId="ADAL" clId="{6EC426BB-663A-45B7-9981-C2205B018203}" dt="2024-06-11T12:24:55.501" v="115" actId="1076"/>
          <ac:grpSpMkLst>
            <pc:docMk/>
            <pc:sldMk cId="3549680387" sldId="262"/>
            <ac:grpSpMk id="2" creationId="{00000000-0000-0000-0000-000000000000}"/>
          </ac:grpSpMkLst>
        </pc:grpChg>
        <pc:picChg chg="mod">
          <ac:chgData name="noemi martinez" userId="c3335044-ec8c-485a-b330-657cbce46d7c" providerId="ADAL" clId="{6EC426BB-663A-45B7-9981-C2205B018203}" dt="2024-06-11T12:24:55.501" v="115" actId="1076"/>
          <ac:picMkLst>
            <pc:docMk/>
            <pc:sldMk cId="3549680387" sldId="262"/>
            <ac:picMk id="113667" creationId="{00000000-0000-0000-0000-000000000000}"/>
          </ac:picMkLst>
        </pc:picChg>
        <pc:picChg chg="mod">
          <ac:chgData name="noemi martinez" userId="c3335044-ec8c-485a-b330-657cbce46d7c" providerId="ADAL" clId="{6EC426BB-663A-45B7-9981-C2205B018203}" dt="2024-06-11T12:24:57.616" v="116" actId="1076"/>
          <ac:picMkLst>
            <pc:docMk/>
            <pc:sldMk cId="3549680387" sldId="262"/>
            <ac:picMk id="113670" creationId="{00000000-0000-0000-0000-000000000000}"/>
          </ac:picMkLst>
        </pc:picChg>
      </pc:sldChg>
      <pc:sldChg chg="addSp delSp modSp mod delAnim">
        <pc:chgData name="noemi martinez" userId="c3335044-ec8c-485a-b330-657cbce46d7c" providerId="ADAL" clId="{6EC426BB-663A-45B7-9981-C2205B018203}" dt="2024-06-11T12:25:45.717" v="129" actId="1076"/>
        <pc:sldMkLst>
          <pc:docMk/>
          <pc:sldMk cId="1279946168" sldId="263"/>
        </pc:sldMkLst>
        <pc:spChg chg="add mod">
          <ac:chgData name="noemi martinez" userId="c3335044-ec8c-485a-b330-657cbce46d7c" providerId="ADAL" clId="{6EC426BB-663A-45B7-9981-C2205B018203}" dt="2024-06-11T12:25:43.380" v="128" actId="1076"/>
          <ac:spMkLst>
            <pc:docMk/>
            <pc:sldMk cId="1279946168" sldId="263"/>
            <ac:spMk id="2" creationId="{289600E4-332C-2309-5C6A-B864E69D4169}"/>
          </ac:spMkLst>
        </pc:spChg>
        <pc:spChg chg="del mod">
          <ac:chgData name="noemi martinez" userId="c3335044-ec8c-485a-b330-657cbce46d7c" providerId="ADAL" clId="{6EC426BB-663A-45B7-9981-C2205B018203}" dt="2024-06-11T12:25:35.789" v="126" actId="478"/>
          <ac:spMkLst>
            <pc:docMk/>
            <pc:sldMk cId="1279946168" sldId="263"/>
            <ac:spMk id="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5:45.717" v="129" actId="1076"/>
          <ac:picMkLst>
            <pc:docMk/>
            <pc:sldMk cId="1279946168" sldId="263"/>
            <ac:picMk id="115714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27:28.879" v="147" actId="1076"/>
        <pc:sldMkLst>
          <pc:docMk/>
          <pc:sldMk cId="3919517441" sldId="264"/>
        </pc:sldMkLst>
        <pc:spChg chg="add mod">
          <ac:chgData name="noemi martinez" userId="c3335044-ec8c-485a-b330-657cbce46d7c" providerId="ADAL" clId="{6EC426BB-663A-45B7-9981-C2205B018203}" dt="2024-06-11T12:26:02.050" v="134"/>
          <ac:spMkLst>
            <pc:docMk/>
            <pc:sldMk cId="3919517441" sldId="264"/>
            <ac:spMk id="2" creationId="{27B898F5-5A3C-E60A-AD42-8AA8840EC59A}"/>
          </ac:spMkLst>
        </pc:spChg>
        <pc:spChg chg="del mod">
          <ac:chgData name="noemi martinez" userId="c3335044-ec8c-485a-b330-657cbce46d7c" providerId="ADAL" clId="{6EC426BB-663A-45B7-9981-C2205B018203}" dt="2024-06-11T12:26:04.820" v="135" actId="478"/>
          <ac:spMkLst>
            <pc:docMk/>
            <pc:sldMk cId="3919517441" sldId="264"/>
            <ac:spMk id="141314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6:22.051" v="138" actId="1076"/>
          <ac:spMkLst>
            <pc:docMk/>
            <pc:sldMk cId="3919517441" sldId="264"/>
            <ac:spMk id="141315" creationId="{00000000-0000-0000-0000-000000000000}"/>
          </ac:spMkLst>
        </pc:spChg>
        <pc:picChg chg="add mod">
          <ac:chgData name="noemi martinez" userId="c3335044-ec8c-485a-b330-657cbce46d7c" providerId="ADAL" clId="{6EC426BB-663A-45B7-9981-C2205B018203}" dt="2024-06-11T12:27:28.879" v="147" actId="1076"/>
          <ac:picMkLst>
            <pc:docMk/>
            <pc:sldMk cId="3919517441" sldId="264"/>
            <ac:picMk id="4" creationId="{71480B7C-A749-301B-1D10-0202ACCCB6FF}"/>
          </ac:picMkLst>
        </pc:picChg>
      </pc:sldChg>
      <pc:sldChg chg="addSp delSp modSp mod delAnim modAnim">
        <pc:chgData name="noemi martinez" userId="c3335044-ec8c-485a-b330-657cbce46d7c" providerId="ADAL" clId="{6EC426BB-663A-45B7-9981-C2205B018203}" dt="2024-06-11T12:28:03.569" v="158" actId="478"/>
        <pc:sldMkLst>
          <pc:docMk/>
          <pc:sldMk cId="3295327722" sldId="265"/>
        </pc:sldMkLst>
        <pc:spChg chg="del">
          <ac:chgData name="noemi martinez" userId="c3335044-ec8c-485a-b330-657cbce46d7c" providerId="ADAL" clId="{6EC426BB-663A-45B7-9981-C2205B018203}" dt="2024-06-11T12:27:48.068" v="150" actId="478"/>
          <ac:spMkLst>
            <pc:docMk/>
            <pc:sldMk cId="3295327722" sldId="265"/>
            <ac:spMk id="2" creationId="{00000000-0000-0000-0000-000000000000}"/>
          </ac:spMkLst>
        </pc:spChg>
        <pc:spChg chg="add mod">
          <ac:chgData name="noemi martinez" userId="c3335044-ec8c-485a-b330-657cbce46d7c" providerId="ADAL" clId="{6EC426BB-663A-45B7-9981-C2205B018203}" dt="2024-06-11T12:28:02.282" v="157"/>
          <ac:spMkLst>
            <pc:docMk/>
            <pc:sldMk cId="3295327722" sldId="265"/>
            <ac:spMk id="3" creationId="{E4019A2D-9244-573E-C72A-C2C78A473E39}"/>
          </ac:spMkLst>
        </pc:spChg>
        <pc:spChg chg="del mod">
          <ac:chgData name="noemi martinez" userId="c3335044-ec8c-485a-b330-657cbce46d7c" providerId="ADAL" clId="{6EC426BB-663A-45B7-9981-C2205B018203}" dt="2024-06-11T12:28:03.569" v="158" actId="478"/>
          <ac:spMkLst>
            <pc:docMk/>
            <pc:sldMk cId="3295327722" sldId="265"/>
            <ac:spMk id="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7:49.969" v="151" actId="1076"/>
          <ac:picMkLst>
            <pc:docMk/>
            <pc:sldMk cId="3295327722" sldId="265"/>
            <ac:picMk id="175107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28:43.419" v="171" actId="1076"/>
        <pc:sldMkLst>
          <pc:docMk/>
          <pc:sldMk cId="1626022670" sldId="266"/>
        </pc:sldMkLst>
        <pc:spChg chg="add mod">
          <ac:chgData name="noemi martinez" userId="c3335044-ec8c-485a-b330-657cbce46d7c" providerId="ADAL" clId="{6EC426BB-663A-45B7-9981-C2205B018203}" dt="2024-06-11T12:28:14.673" v="163"/>
          <ac:spMkLst>
            <pc:docMk/>
            <pc:sldMk cId="1626022670" sldId="266"/>
            <ac:spMk id="2" creationId="{E9FD29B1-3992-F698-72FF-0A45635FAA29}"/>
          </ac:spMkLst>
        </pc:spChg>
        <pc:spChg chg="del mod">
          <ac:chgData name="noemi martinez" userId="c3335044-ec8c-485a-b330-657cbce46d7c" providerId="ADAL" clId="{6EC426BB-663A-45B7-9981-C2205B018203}" dt="2024-06-11T12:28:28.043" v="167" actId="478"/>
          <ac:spMkLst>
            <pc:docMk/>
            <pc:sldMk cId="1626022670" sldId="266"/>
            <ac:spMk id="142338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8:33.429" v="168" actId="2711"/>
          <ac:spMkLst>
            <pc:docMk/>
            <pc:sldMk cId="1626022670" sldId="266"/>
            <ac:spMk id="142339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8:43.419" v="171" actId="1076"/>
          <ac:spMkLst>
            <pc:docMk/>
            <pc:sldMk cId="1626022670" sldId="266"/>
            <ac:spMk id="142340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8:22.387" v="165" actId="1076"/>
          <ac:picMkLst>
            <pc:docMk/>
            <pc:sldMk cId="1626022670" sldId="266"/>
            <ac:picMk id="142341" creationId="{00000000-0000-0000-0000-000000000000}"/>
          </ac:picMkLst>
        </pc:picChg>
      </pc:sldChg>
      <pc:sldChg chg="addSp delSp modSp mod delAnim modAnim">
        <pc:chgData name="noemi martinez" userId="c3335044-ec8c-485a-b330-657cbce46d7c" providerId="ADAL" clId="{6EC426BB-663A-45B7-9981-C2205B018203}" dt="2024-06-11T12:59:57.825" v="387"/>
        <pc:sldMkLst>
          <pc:docMk/>
          <pc:sldMk cId="1791328038" sldId="267"/>
        </pc:sldMkLst>
        <pc:spChg chg="add mod">
          <ac:chgData name="noemi martinez" userId="c3335044-ec8c-485a-b330-657cbce46d7c" providerId="ADAL" clId="{6EC426BB-663A-45B7-9981-C2205B018203}" dt="2024-06-11T12:28:58.351" v="177"/>
          <ac:spMkLst>
            <pc:docMk/>
            <pc:sldMk cId="1791328038" sldId="267"/>
            <ac:spMk id="2" creationId="{3C745670-4258-B96A-497B-252175681694}"/>
          </ac:spMkLst>
        </pc:spChg>
        <pc:spChg chg="del mod">
          <ac:chgData name="noemi martinez" userId="c3335044-ec8c-485a-b330-657cbce46d7c" providerId="ADAL" clId="{6EC426BB-663A-45B7-9981-C2205B018203}" dt="2024-06-11T12:29:00.026" v="178" actId="478"/>
          <ac:spMkLst>
            <pc:docMk/>
            <pc:sldMk cId="1791328038" sldId="267"/>
            <ac:spMk id="7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29:31.019" v="183" actId="1076"/>
          <ac:spMkLst>
            <pc:docMk/>
            <pc:sldMk cId="1791328038" sldId="267"/>
            <ac:spMk id="545798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29:07.310" v="180" actId="1076"/>
          <ac:picMkLst>
            <pc:docMk/>
            <pc:sldMk cId="1791328038" sldId="267"/>
            <ac:picMk id="545797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31:04.840" v="210" actId="14100"/>
        <pc:sldMkLst>
          <pc:docMk/>
          <pc:sldMk cId="706147121" sldId="268"/>
        </pc:sldMkLst>
        <pc:spChg chg="add mod">
          <ac:chgData name="noemi martinez" userId="c3335044-ec8c-485a-b330-657cbce46d7c" providerId="ADAL" clId="{6EC426BB-663A-45B7-9981-C2205B018203}" dt="2024-06-11T12:30:54.929" v="207" actId="20577"/>
          <ac:spMkLst>
            <pc:docMk/>
            <pc:sldMk cId="706147121" sldId="268"/>
            <ac:spMk id="2" creationId="{45953C62-E4FD-DC57-1F66-309E5F0283DA}"/>
          </ac:spMkLst>
        </pc:spChg>
        <pc:spChg chg="del mod">
          <ac:chgData name="noemi martinez" userId="c3335044-ec8c-485a-b330-657cbce46d7c" providerId="ADAL" clId="{6EC426BB-663A-45B7-9981-C2205B018203}" dt="2024-06-11T12:30:06.309" v="189" actId="478"/>
          <ac:spMkLst>
            <pc:docMk/>
            <pc:sldMk cId="706147121" sldId="268"/>
            <ac:spMk id="143362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31:04.840" v="210" actId="14100"/>
          <ac:spMkLst>
            <pc:docMk/>
            <pc:sldMk cId="706147121" sldId="268"/>
            <ac:spMk id="143363" creationId="{00000000-0000-0000-0000-000000000000}"/>
          </ac:spMkLst>
        </pc:spChg>
      </pc:sldChg>
      <pc:sldChg chg="addSp delSp modSp mod">
        <pc:chgData name="noemi martinez" userId="c3335044-ec8c-485a-b330-657cbce46d7c" providerId="ADAL" clId="{6EC426BB-663A-45B7-9981-C2205B018203}" dt="2024-06-11T12:32:03.853" v="256" actId="1076"/>
        <pc:sldMkLst>
          <pc:docMk/>
          <pc:sldMk cId="351399396" sldId="269"/>
        </pc:sldMkLst>
        <pc:spChg chg="add mod">
          <ac:chgData name="noemi martinez" userId="c3335044-ec8c-485a-b330-657cbce46d7c" providerId="ADAL" clId="{6EC426BB-663A-45B7-9981-C2205B018203}" dt="2024-06-11T12:31:53.531" v="253" actId="20577"/>
          <ac:spMkLst>
            <pc:docMk/>
            <pc:sldMk cId="351399396" sldId="269"/>
            <ac:spMk id="2" creationId="{24B9623A-DCD9-D209-C89B-CFBA5A304779}"/>
          </ac:spMkLst>
        </pc:spChg>
        <pc:spChg chg="add del mod">
          <ac:chgData name="noemi martinez" userId="c3335044-ec8c-485a-b330-657cbce46d7c" providerId="ADAL" clId="{6EC426BB-663A-45B7-9981-C2205B018203}" dt="2024-06-11T12:32:03.853" v="256" actId="1076"/>
          <ac:spMkLst>
            <pc:docMk/>
            <pc:sldMk cId="351399396" sldId="269"/>
            <ac:spMk id="144387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32:00.701" v="255" actId="1076"/>
          <ac:picMkLst>
            <pc:docMk/>
            <pc:sldMk cId="351399396" sldId="269"/>
            <ac:picMk id="144386" creationId="{00000000-0000-0000-0000-000000000000}"/>
          </ac:picMkLst>
        </pc:picChg>
      </pc:sldChg>
      <pc:sldChg chg="addSp modSp mod">
        <pc:chgData name="noemi martinez" userId="c3335044-ec8c-485a-b330-657cbce46d7c" providerId="ADAL" clId="{6EC426BB-663A-45B7-9981-C2205B018203}" dt="2024-06-11T12:33:21.565" v="264" actId="1076"/>
        <pc:sldMkLst>
          <pc:docMk/>
          <pc:sldMk cId="3875046604" sldId="270"/>
        </pc:sldMkLst>
        <pc:spChg chg="add mod">
          <ac:chgData name="noemi martinez" userId="c3335044-ec8c-485a-b330-657cbce46d7c" providerId="ADAL" clId="{6EC426BB-663A-45B7-9981-C2205B018203}" dt="2024-06-11T12:32:17.790" v="260" actId="20577"/>
          <ac:spMkLst>
            <pc:docMk/>
            <pc:sldMk cId="3875046604" sldId="270"/>
            <ac:spMk id="2" creationId="{B92DF754-D31E-EFAD-61B5-B0EA6F5C21E2}"/>
          </ac:spMkLst>
        </pc:spChg>
        <pc:spChg chg="mod">
          <ac:chgData name="noemi martinez" userId="c3335044-ec8c-485a-b330-657cbce46d7c" providerId="ADAL" clId="{6EC426BB-663A-45B7-9981-C2205B018203}" dt="2024-06-11T12:33:21.565" v="264" actId="1076"/>
          <ac:spMkLst>
            <pc:docMk/>
            <pc:sldMk cId="3875046604" sldId="270"/>
            <ac:spMk id="145411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32:23.126" v="262" actId="1076"/>
          <ac:picMkLst>
            <pc:docMk/>
            <pc:sldMk cId="3875046604" sldId="270"/>
            <ac:picMk id="145410" creationId="{00000000-0000-0000-0000-000000000000}"/>
          </ac:picMkLst>
        </pc:picChg>
      </pc:sldChg>
      <pc:sldChg chg="addSp modSp mod">
        <pc:chgData name="noemi martinez" userId="c3335044-ec8c-485a-b330-657cbce46d7c" providerId="ADAL" clId="{6EC426BB-663A-45B7-9981-C2205B018203}" dt="2024-06-11T12:33:49.071" v="276" actId="14100"/>
        <pc:sldMkLst>
          <pc:docMk/>
          <pc:sldMk cId="1909475465" sldId="271"/>
        </pc:sldMkLst>
        <pc:spChg chg="add mod">
          <ac:chgData name="noemi martinez" userId="c3335044-ec8c-485a-b330-657cbce46d7c" providerId="ADAL" clId="{6EC426BB-663A-45B7-9981-C2205B018203}" dt="2024-06-11T12:33:32.282" v="271" actId="20577"/>
          <ac:spMkLst>
            <pc:docMk/>
            <pc:sldMk cId="1909475465" sldId="271"/>
            <ac:spMk id="2" creationId="{1A78E096-8589-0A32-E6D4-FE64082C82F9}"/>
          </ac:spMkLst>
        </pc:spChg>
        <pc:spChg chg="mod">
          <ac:chgData name="noemi martinez" userId="c3335044-ec8c-485a-b330-657cbce46d7c" providerId="ADAL" clId="{6EC426BB-663A-45B7-9981-C2205B018203}" dt="2024-06-11T12:33:49.071" v="276" actId="14100"/>
          <ac:spMkLst>
            <pc:docMk/>
            <pc:sldMk cId="1909475465" sldId="271"/>
            <ac:spMk id="14643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33:39.275" v="273" actId="1076"/>
          <ac:picMkLst>
            <pc:docMk/>
            <pc:sldMk cId="1909475465" sldId="271"/>
            <ac:picMk id="146434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34:54.457" v="286" actId="2711"/>
        <pc:sldMkLst>
          <pc:docMk/>
          <pc:sldMk cId="1706636165" sldId="272"/>
        </pc:sldMkLst>
        <pc:spChg chg="add mod">
          <ac:chgData name="noemi martinez" userId="c3335044-ec8c-485a-b330-657cbce46d7c" providerId="ADAL" clId="{6EC426BB-663A-45B7-9981-C2205B018203}" dt="2024-06-11T12:34:02.469" v="281"/>
          <ac:spMkLst>
            <pc:docMk/>
            <pc:sldMk cId="1706636165" sldId="272"/>
            <ac:spMk id="2" creationId="{E728842D-5523-5BAC-5112-C7B35EAD3A6B}"/>
          </ac:spMkLst>
        </pc:spChg>
        <pc:spChg chg="del mod">
          <ac:chgData name="noemi martinez" userId="c3335044-ec8c-485a-b330-657cbce46d7c" providerId="ADAL" clId="{6EC426BB-663A-45B7-9981-C2205B018203}" dt="2024-06-11T12:34:06.093" v="282" actId="478"/>
          <ac:spMkLst>
            <pc:docMk/>
            <pc:sldMk cId="1706636165" sldId="272"/>
            <ac:spMk id="147458" creationId="{00000000-0000-0000-0000-000000000000}"/>
          </ac:spMkLst>
        </pc:spChg>
        <pc:spChg chg="mod">
          <ac:chgData name="noemi martinez" userId="c3335044-ec8c-485a-b330-657cbce46d7c" providerId="ADAL" clId="{6EC426BB-663A-45B7-9981-C2205B018203}" dt="2024-06-11T12:34:54.457" v="286" actId="2711"/>
          <ac:spMkLst>
            <pc:docMk/>
            <pc:sldMk cId="1706636165" sldId="272"/>
            <ac:spMk id="147481" creationId="{00000000-0000-0000-0000-000000000000}"/>
          </ac:spMkLst>
        </pc:spChg>
        <pc:graphicFrameChg chg="mod modGraphic">
          <ac:chgData name="noemi martinez" userId="c3335044-ec8c-485a-b330-657cbce46d7c" providerId="ADAL" clId="{6EC426BB-663A-45B7-9981-C2205B018203}" dt="2024-06-11T12:34:19.019" v="285" actId="2711"/>
          <ac:graphicFrameMkLst>
            <pc:docMk/>
            <pc:sldMk cId="1706636165" sldId="272"/>
            <ac:graphicFrameMk id="147482" creationId="{00000000-0000-0000-0000-000000000000}"/>
          </ac:graphicFrameMkLst>
        </pc:graphicFrameChg>
      </pc:sldChg>
      <pc:sldChg chg="addSp delSp modSp mod delAnim">
        <pc:chgData name="noemi martinez" userId="c3335044-ec8c-485a-b330-657cbce46d7c" providerId="ADAL" clId="{6EC426BB-663A-45B7-9981-C2205B018203}" dt="2024-06-11T12:54:01.052" v="297" actId="1076"/>
        <pc:sldMkLst>
          <pc:docMk/>
          <pc:sldMk cId="3762066224" sldId="273"/>
        </pc:sldMkLst>
        <pc:spChg chg="add mod">
          <ac:chgData name="noemi martinez" userId="c3335044-ec8c-485a-b330-657cbce46d7c" providerId="ADAL" clId="{6EC426BB-663A-45B7-9981-C2205B018203}" dt="2024-06-11T12:53:53.283" v="293"/>
          <ac:spMkLst>
            <pc:docMk/>
            <pc:sldMk cId="3762066224" sldId="273"/>
            <ac:spMk id="2" creationId="{4D85C762-536C-6A48-F2A7-C865095F217E}"/>
          </ac:spMkLst>
        </pc:spChg>
        <pc:spChg chg="del mod">
          <ac:chgData name="noemi martinez" userId="c3335044-ec8c-485a-b330-657cbce46d7c" providerId="ADAL" clId="{6EC426BB-663A-45B7-9981-C2205B018203}" dt="2024-06-11T12:53:54.658" v="294" actId="478"/>
          <ac:spMkLst>
            <pc:docMk/>
            <pc:sldMk cId="3762066224" sldId="273"/>
            <ac:spMk id="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4:01.052" v="297" actId="1076"/>
          <ac:picMkLst>
            <pc:docMk/>
            <pc:sldMk cId="3762066224" sldId="273"/>
            <ac:picMk id="148482" creationId="{00000000-0000-0000-0000-000000000000}"/>
          </ac:picMkLst>
        </pc:picChg>
      </pc:sldChg>
      <pc:sldChg chg="addSp delSp modSp mod delAnim modAnim">
        <pc:chgData name="noemi martinez" userId="c3335044-ec8c-485a-b330-657cbce46d7c" providerId="ADAL" clId="{6EC426BB-663A-45B7-9981-C2205B018203}" dt="2024-06-11T12:59:00.449" v="386"/>
        <pc:sldMkLst>
          <pc:docMk/>
          <pc:sldMk cId="101765900" sldId="274"/>
        </pc:sldMkLst>
        <pc:spChg chg="add del mod">
          <ac:chgData name="noemi martinez" userId="c3335044-ec8c-485a-b330-657cbce46d7c" providerId="ADAL" clId="{6EC426BB-663A-45B7-9981-C2205B018203}" dt="2024-06-11T12:54:21.175" v="304" actId="478"/>
          <ac:spMkLst>
            <pc:docMk/>
            <pc:sldMk cId="101765900" sldId="274"/>
            <ac:spMk id="2" creationId="{3C739ACF-8F3D-305F-8BC3-55BEAB8AAE78}"/>
          </ac:spMkLst>
        </pc:spChg>
        <pc:spChg chg="add mod">
          <ac:chgData name="noemi martinez" userId="c3335044-ec8c-485a-b330-657cbce46d7c" providerId="ADAL" clId="{6EC426BB-663A-45B7-9981-C2205B018203}" dt="2024-06-11T12:54:26.431" v="309"/>
          <ac:spMkLst>
            <pc:docMk/>
            <pc:sldMk cId="101765900" sldId="274"/>
            <ac:spMk id="3" creationId="{9499EA89-B6E1-4C28-57EE-875CD0CF92BB}"/>
          </ac:spMkLst>
        </pc:spChg>
        <pc:spChg chg="del mod">
          <ac:chgData name="noemi martinez" userId="c3335044-ec8c-485a-b330-657cbce46d7c" providerId="ADAL" clId="{6EC426BB-663A-45B7-9981-C2205B018203}" dt="2024-06-11T12:54:29.425" v="310" actId="478"/>
          <ac:spMkLst>
            <pc:docMk/>
            <pc:sldMk cId="101765900" sldId="274"/>
            <ac:spMk id="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4:35.211" v="312" actId="1076"/>
          <ac:picMkLst>
            <pc:docMk/>
            <pc:sldMk cId="101765900" sldId="274"/>
            <ac:picMk id="299019" creationId="{00000000-0000-0000-0000-000000000000}"/>
          </ac:picMkLst>
        </pc:picChg>
      </pc:sldChg>
      <pc:sldChg chg="modSp">
        <pc:chgData name="noemi martinez" userId="c3335044-ec8c-485a-b330-657cbce46d7c" providerId="ADAL" clId="{6EC426BB-663A-45B7-9981-C2205B018203}" dt="2024-06-11T12:54:41.301" v="314" actId="1076"/>
        <pc:sldMkLst>
          <pc:docMk/>
          <pc:sldMk cId="3823709085" sldId="275"/>
        </pc:sldMkLst>
        <pc:picChg chg="mod">
          <ac:chgData name="noemi martinez" userId="c3335044-ec8c-485a-b330-657cbce46d7c" providerId="ADAL" clId="{6EC426BB-663A-45B7-9981-C2205B018203}" dt="2024-06-11T12:54:41.301" v="314" actId="1076"/>
          <ac:picMkLst>
            <pc:docMk/>
            <pc:sldMk cId="3823709085" sldId="275"/>
            <ac:picMk id="181250" creationId="{00000000-0000-0000-0000-000000000000}"/>
          </ac:picMkLst>
        </pc:picChg>
      </pc:sldChg>
      <pc:sldChg chg="addSp delSp modSp mod delAnim">
        <pc:chgData name="noemi martinez" userId="c3335044-ec8c-485a-b330-657cbce46d7c" providerId="ADAL" clId="{6EC426BB-663A-45B7-9981-C2205B018203}" dt="2024-06-11T12:55:11.595" v="322" actId="1076"/>
        <pc:sldMkLst>
          <pc:docMk/>
          <pc:sldMk cId="1771173290" sldId="276"/>
        </pc:sldMkLst>
        <pc:spChg chg="add mod">
          <ac:chgData name="noemi martinez" userId="c3335044-ec8c-485a-b330-657cbce46d7c" providerId="ADAL" clId="{6EC426BB-663A-45B7-9981-C2205B018203}" dt="2024-06-11T12:55:04.099" v="319"/>
          <ac:spMkLst>
            <pc:docMk/>
            <pc:sldMk cId="1771173290" sldId="276"/>
            <ac:spMk id="2" creationId="{05B97933-735D-920B-C371-402BD647463D}"/>
          </ac:spMkLst>
        </pc:spChg>
        <pc:spChg chg="del mod">
          <ac:chgData name="noemi martinez" userId="c3335044-ec8c-485a-b330-657cbce46d7c" providerId="ADAL" clId="{6EC426BB-663A-45B7-9981-C2205B018203}" dt="2024-06-11T12:55:05.650" v="320" actId="478"/>
          <ac:spMkLst>
            <pc:docMk/>
            <pc:sldMk cId="1771173290" sldId="276"/>
            <ac:spMk id="4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5:11.595" v="322" actId="1076"/>
          <ac:picMkLst>
            <pc:docMk/>
            <pc:sldMk cId="1771173290" sldId="276"/>
            <ac:picMk id="184322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55:42.141" v="336" actId="1076"/>
        <pc:sldMkLst>
          <pc:docMk/>
          <pc:sldMk cId="2250290568" sldId="277"/>
        </pc:sldMkLst>
        <pc:spChg chg="add mod">
          <ac:chgData name="noemi martinez" userId="c3335044-ec8c-485a-b330-657cbce46d7c" providerId="ADAL" clId="{6EC426BB-663A-45B7-9981-C2205B018203}" dt="2024-06-11T12:55:31.841" v="331" actId="1076"/>
          <ac:spMkLst>
            <pc:docMk/>
            <pc:sldMk cId="2250290568" sldId="277"/>
            <ac:spMk id="2" creationId="{3795DE0D-8FA0-5CBF-9840-A6C2AB83E0B2}"/>
          </ac:spMkLst>
        </pc:spChg>
        <pc:spChg chg="del mod">
          <ac:chgData name="noemi martinez" userId="c3335044-ec8c-485a-b330-657cbce46d7c" providerId="ADAL" clId="{6EC426BB-663A-45B7-9981-C2205B018203}" dt="2024-06-11T12:55:27.040" v="330" actId="478"/>
          <ac:spMkLst>
            <pc:docMk/>
            <pc:sldMk cId="2250290568" sldId="277"/>
            <ac:spMk id="186371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5:42.141" v="336" actId="1076"/>
          <ac:picMkLst>
            <pc:docMk/>
            <pc:sldMk cId="2250290568" sldId="277"/>
            <ac:picMk id="186370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56:04.922" v="350" actId="1076"/>
        <pc:sldMkLst>
          <pc:docMk/>
          <pc:sldMk cId="1525320877" sldId="278"/>
        </pc:sldMkLst>
        <pc:spChg chg="add mod">
          <ac:chgData name="noemi martinez" userId="c3335044-ec8c-485a-b330-657cbce46d7c" providerId="ADAL" clId="{6EC426BB-663A-45B7-9981-C2205B018203}" dt="2024-06-11T12:55:55.710" v="346" actId="20577"/>
          <ac:spMkLst>
            <pc:docMk/>
            <pc:sldMk cId="1525320877" sldId="278"/>
            <ac:spMk id="2" creationId="{2D047447-35F5-50A3-713A-AB21831E90CF}"/>
          </ac:spMkLst>
        </pc:spChg>
        <pc:spChg chg="del">
          <ac:chgData name="noemi martinez" userId="c3335044-ec8c-485a-b330-657cbce46d7c" providerId="ADAL" clId="{6EC426BB-663A-45B7-9981-C2205B018203}" dt="2024-06-11T12:55:58.457" v="347" actId="478"/>
          <ac:spMkLst>
            <pc:docMk/>
            <pc:sldMk cId="1525320877" sldId="278"/>
            <ac:spMk id="188418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6:04.922" v="350" actId="1076"/>
          <ac:picMkLst>
            <pc:docMk/>
            <pc:sldMk cId="1525320877" sldId="278"/>
            <ac:picMk id="188419" creationId="{00000000-0000-0000-0000-000000000000}"/>
          </ac:picMkLst>
        </pc:picChg>
      </pc:sldChg>
      <pc:sldChg chg="addSp delSp modSp mod">
        <pc:chgData name="noemi martinez" userId="c3335044-ec8c-485a-b330-657cbce46d7c" providerId="ADAL" clId="{6EC426BB-663A-45B7-9981-C2205B018203}" dt="2024-06-11T12:56:32.085" v="360" actId="2085"/>
        <pc:sldMkLst>
          <pc:docMk/>
          <pc:sldMk cId="674901185" sldId="279"/>
        </pc:sldMkLst>
        <pc:spChg chg="add mod">
          <ac:chgData name="noemi martinez" userId="c3335044-ec8c-485a-b330-657cbce46d7c" providerId="ADAL" clId="{6EC426BB-663A-45B7-9981-C2205B018203}" dt="2024-06-11T12:56:24.357" v="357"/>
          <ac:spMkLst>
            <pc:docMk/>
            <pc:sldMk cId="674901185" sldId="279"/>
            <ac:spMk id="2" creationId="{66B16319-28E2-10DA-52BB-A29A33070A82}"/>
          </ac:spMkLst>
        </pc:spChg>
        <pc:spChg chg="del mod">
          <ac:chgData name="noemi martinez" userId="c3335044-ec8c-485a-b330-657cbce46d7c" providerId="ADAL" clId="{6EC426BB-663A-45B7-9981-C2205B018203}" dt="2024-06-11T12:56:28.254" v="358" actId="478"/>
          <ac:spMkLst>
            <pc:docMk/>
            <pc:sldMk cId="674901185" sldId="279"/>
            <ac:spMk id="190466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6:32.085" v="360" actId="2085"/>
          <ac:picMkLst>
            <pc:docMk/>
            <pc:sldMk cId="674901185" sldId="279"/>
            <ac:picMk id="190467" creationId="{00000000-0000-0000-0000-000000000000}"/>
          </ac:picMkLst>
        </pc:picChg>
      </pc:sldChg>
      <pc:sldChg chg="delSp modSp mod">
        <pc:chgData name="noemi martinez" userId="c3335044-ec8c-485a-b330-657cbce46d7c" providerId="ADAL" clId="{6EC426BB-663A-45B7-9981-C2205B018203}" dt="2024-06-11T12:56:45.999" v="364" actId="1076"/>
        <pc:sldMkLst>
          <pc:docMk/>
          <pc:sldMk cId="3060294964" sldId="280"/>
        </pc:sldMkLst>
        <pc:spChg chg="del">
          <ac:chgData name="noemi martinez" userId="c3335044-ec8c-485a-b330-657cbce46d7c" providerId="ADAL" clId="{6EC426BB-663A-45B7-9981-C2205B018203}" dt="2024-06-11T12:56:41.479" v="362" actId="478"/>
          <ac:spMkLst>
            <pc:docMk/>
            <pc:sldMk cId="3060294964" sldId="280"/>
            <ac:spMk id="192514" creationId="{00000000-0000-0000-0000-000000000000}"/>
          </ac:spMkLst>
        </pc:spChg>
        <pc:spChg chg="del">
          <ac:chgData name="noemi martinez" userId="c3335044-ec8c-485a-b330-657cbce46d7c" providerId="ADAL" clId="{6EC426BB-663A-45B7-9981-C2205B018203}" dt="2024-06-11T12:56:40.709" v="361" actId="478"/>
          <ac:spMkLst>
            <pc:docMk/>
            <pc:sldMk cId="3060294964" sldId="280"/>
            <ac:spMk id="192515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6:45.999" v="364" actId="1076"/>
          <ac:picMkLst>
            <pc:docMk/>
            <pc:sldMk cId="3060294964" sldId="280"/>
            <ac:picMk id="192516" creationId="{00000000-0000-0000-0000-000000000000}"/>
          </ac:picMkLst>
        </pc:picChg>
      </pc:sldChg>
      <pc:sldChg chg="delSp modSp mod">
        <pc:chgData name="noemi martinez" userId="c3335044-ec8c-485a-b330-657cbce46d7c" providerId="ADAL" clId="{6EC426BB-663A-45B7-9981-C2205B018203}" dt="2024-06-11T12:56:52.830" v="369" actId="1076"/>
        <pc:sldMkLst>
          <pc:docMk/>
          <pc:sldMk cId="1323152631" sldId="281"/>
        </pc:sldMkLst>
        <pc:spChg chg="del">
          <ac:chgData name="noemi martinez" userId="c3335044-ec8c-485a-b330-657cbce46d7c" providerId="ADAL" clId="{6EC426BB-663A-45B7-9981-C2205B018203}" dt="2024-06-11T12:56:48.772" v="366" actId="478"/>
          <ac:spMkLst>
            <pc:docMk/>
            <pc:sldMk cId="1323152631" sldId="281"/>
            <ac:spMk id="193538" creationId="{00000000-0000-0000-0000-000000000000}"/>
          </ac:spMkLst>
        </pc:spChg>
        <pc:spChg chg="del">
          <ac:chgData name="noemi martinez" userId="c3335044-ec8c-485a-b330-657cbce46d7c" providerId="ADAL" clId="{6EC426BB-663A-45B7-9981-C2205B018203}" dt="2024-06-11T12:56:49.669" v="367" actId="478"/>
          <ac:spMkLst>
            <pc:docMk/>
            <pc:sldMk cId="1323152631" sldId="281"/>
            <ac:spMk id="193539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6:52.830" v="369" actId="1076"/>
          <ac:picMkLst>
            <pc:docMk/>
            <pc:sldMk cId="1323152631" sldId="281"/>
            <ac:picMk id="193540" creationId="{00000000-0000-0000-0000-000000000000}"/>
          </ac:picMkLst>
        </pc:picChg>
      </pc:sldChg>
      <pc:sldChg chg="delSp modSp mod">
        <pc:chgData name="noemi martinez" userId="c3335044-ec8c-485a-b330-657cbce46d7c" providerId="ADAL" clId="{6EC426BB-663A-45B7-9981-C2205B018203}" dt="2024-06-11T12:57:21.859" v="379" actId="1076"/>
        <pc:sldMkLst>
          <pc:docMk/>
          <pc:sldMk cId="1328278188" sldId="282"/>
        </pc:sldMkLst>
        <pc:spChg chg="del">
          <ac:chgData name="noemi martinez" userId="c3335044-ec8c-485a-b330-657cbce46d7c" providerId="ADAL" clId="{6EC426BB-663A-45B7-9981-C2205B018203}" dt="2024-06-11T12:56:56.775" v="370" actId="478"/>
          <ac:spMkLst>
            <pc:docMk/>
            <pc:sldMk cId="1328278188" sldId="282"/>
            <ac:spMk id="183298" creationId="{00000000-0000-0000-0000-000000000000}"/>
          </ac:spMkLst>
        </pc:spChg>
        <pc:picChg chg="mod">
          <ac:chgData name="noemi martinez" userId="c3335044-ec8c-485a-b330-657cbce46d7c" providerId="ADAL" clId="{6EC426BB-663A-45B7-9981-C2205B018203}" dt="2024-06-11T12:57:21.859" v="379" actId="1076"/>
          <ac:picMkLst>
            <pc:docMk/>
            <pc:sldMk cId="1328278188" sldId="282"/>
            <ac:picMk id="183299" creationId="{00000000-0000-0000-0000-000000000000}"/>
          </ac:picMkLst>
        </pc:picChg>
      </pc:sldChg>
      <pc:sldChg chg="add">
        <pc:chgData name="noemi martinez" userId="c3335044-ec8c-485a-b330-657cbce46d7c" providerId="ADAL" clId="{6EC426BB-663A-45B7-9981-C2205B018203}" dt="2024-06-11T12:15:43.139" v="10"/>
        <pc:sldMkLst>
          <pc:docMk/>
          <pc:sldMk cId="4001693416" sldId="316"/>
        </pc:sldMkLst>
      </pc:sldChg>
      <pc:sldChg chg="modSp add mod ord">
        <pc:chgData name="noemi martinez" userId="c3335044-ec8c-485a-b330-657cbce46d7c" providerId="ADAL" clId="{6EC426BB-663A-45B7-9981-C2205B018203}" dt="2024-06-11T12:12:09.629" v="9" actId="1076"/>
        <pc:sldMkLst>
          <pc:docMk/>
          <pc:sldMk cId="780666940" sldId="381"/>
        </pc:sldMkLst>
        <pc:spChg chg="mod">
          <ac:chgData name="noemi martinez" userId="c3335044-ec8c-485a-b330-657cbce46d7c" providerId="ADAL" clId="{6EC426BB-663A-45B7-9981-C2205B018203}" dt="2024-06-11T12:12:09.629" v="9" actId="1076"/>
          <ac:spMkLst>
            <pc:docMk/>
            <pc:sldMk cId="780666940" sldId="381"/>
            <ac:spMk id="2" creationId="{4BAFC129-B41F-422A-0A82-B607649EDE3B}"/>
          </ac:spMkLst>
        </pc:spChg>
      </pc:sldChg>
      <pc:sldChg chg="modSp add mod ord">
        <pc:chgData name="noemi martinez" userId="c3335044-ec8c-485a-b330-657cbce46d7c" providerId="ADAL" clId="{6EC426BB-663A-45B7-9981-C2205B018203}" dt="2024-06-11T12:15:56.541" v="17" actId="27636"/>
        <pc:sldMkLst>
          <pc:docMk/>
          <pc:sldMk cId="16774325" sldId="382"/>
        </pc:sldMkLst>
        <pc:spChg chg="mod">
          <ac:chgData name="noemi martinez" userId="c3335044-ec8c-485a-b330-657cbce46d7c" providerId="ADAL" clId="{6EC426BB-663A-45B7-9981-C2205B018203}" dt="2024-06-11T12:15:56.541" v="17" actId="27636"/>
          <ac:spMkLst>
            <pc:docMk/>
            <pc:sldMk cId="16774325" sldId="38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BDD03-9AE2-430A-A5EB-EBE4A29F69B0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EACFE-73A6-4B77-9819-2731E8CD93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728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FA9FE-3926-4BB7-8A58-E8859FA4E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BE3AEC-2BEC-40DB-BE68-168D77151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3ADB7E-1AD5-4655-8A90-0C087866F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29D1FA-8466-440B-A55E-A02348DA7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C403DA-672E-4533-A1D2-4C85756E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567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845BC-931E-4A94-AAB5-B8C1FE2D9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11235B-A80D-49AE-85D9-FDF621229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D97E13-3041-4D7A-BFBD-4B3A256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654031-B0B9-41DE-98D1-72F5E136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7038A7-FE40-4F4A-BC13-880149E8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31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190595-A760-4F58-8E44-12605C61E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1A13DC-A780-4579-B361-60A98778E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6CF303-45E8-4B4D-AC2A-CC05F776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9584D5-843F-4DBC-96A7-F6097B16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ED349-20C5-4D14-A30B-FED1E2B0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552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85FD65-C777-433E-80B0-04CFCCB46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C2815F-8AF6-4417-BA3D-1E0FB7C64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6082A3-E16A-4B65-A445-5863221D0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244919-B125-4534-B187-C9C19B584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6D9C0C-CCD5-47CD-9107-98E5ED52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8C018F-6A95-43BA-8406-6D1B39C49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72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6CA81-9690-40D3-9696-8D342BEB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70F947-3A64-484B-A0F5-718A0E389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EA1DE9-140C-40AF-A919-F6AFEF954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9F0595-9C70-4EA7-94FA-24A7695342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F3C298E-E7E7-4393-907A-145A5AF762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B126EE-ED9D-4FE0-9FB7-C2D4C1845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3F18672-931D-4482-B367-F86E9A42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27F8AA-D16A-4E5F-AFB3-47E35F25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11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9A94BC-2E9E-4DC8-9A07-A6952CD8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BB6FF87-E873-4B74-8CC7-AB06E1C9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6B22C6-5B9A-4B2D-8C34-B3F88A144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BD50E22-ACAE-4C96-9381-E5AAA5324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400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59DE6CA-5A0A-4DD2-BC79-CBD02B1D3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4059B39-920E-44CD-96D0-5FBE6FB6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051B2A-1284-4DA9-A09C-76500F43A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885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B56BC2-055F-4FCD-ADF0-B43BE7E0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4AD66C-4ACC-4286-8BFE-FE3050FDF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111880-6185-4EDC-B197-96BC2EB22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B26420-6692-4B5B-B862-68A33ADBD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B82E50-3846-4E6B-8EEE-9E73857C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54AB5A-D0CC-47D2-A5A9-01F2B1D63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102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3E7C3-F4DA-4D39-9A73-891CA75D0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B85B53E-901A-4B2F-A16E-4C70C64620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1BC74F-C43E-407A-A6C2-A42A07FF6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502C38C-ACBE-44C0-9B5D-A19A5349A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FA15AB-03DC-403C-866F-FB82186A3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836D52-562D-4140-9CC5-1BB4DEEC5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778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A8C72-B1D3-4F7F-8014-2CC88131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9D2777-63B5-4CF3-AA6D-78398DFE6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1B4A47-53E9-4E1F-99B7-AA0847816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62FA83-A0BD-4794-B0E7-06852B88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A7A689-78DE-4EDD-B2C1-5C14806E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862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FAEFED-3A70-4924-A300-1A45A9965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4C1C3D-121C-49D5-9582-44C07AD77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89C168-2E98-44DD-9283-A3C507CA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D5550F-DBF4-48F9-8803-6838E7C7B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2E8D60-6B63-4ED6-BADE-391A28BB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202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22C8F9F-9BF3-4E94-AC1B-3145460B6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8161F6-2921-43C4-B3CC-6102583E0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524C65-4BFD-43B8-922A-C5CF9F073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476C-47B3-41B3-A228-A32B1D7CA08B}" type="datetimeFigureOut">
              <a:rPr lang="es-ES" smtClean="0"/>
              <a:t>21/08/2024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EADA46-D947-46EA-BD22-545FC456E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EC0A5C-53E4-40E8-A4B8-171572D4D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F1F03-46C1-4DDD-B679-6F7F3EF01393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92D45C2-31F0-4758-91DA-ADD0E98534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4234"/>
            <a:ext cx="12189630" cy="6849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7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hyperlink" Target="http://www.grupofico.com/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2.sv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0A2A805-AA70-4754-BD6B-3B3413458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89630" cy="6854953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58DF76D-ED36-4466-BBE7-B27733072B7F}"/>
              </a:ext>
            </a:extLst>
          </p:cNvPr>
          <p:cNvSpPr/>
          <p:nvPr/>
        </p:nvSpPr>
        <p:spPr>
          <a:xfrm>
            <a:off x="871193" y="1045291"/>
            <a:ext cx="8177273" cy="32316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5400" b="1" dirty="0">
                <a:solidFill>
                  <a:srgbClr val="007179"/>
                </a:solidFill>
                <a:latin typeface="KoHo" panose="00000500000000000000" pitchFamily="2" charset="-34"/>
                <a:cs typeface="KoHo"/>
              </a:rPr>
              <a:t>LAS FASES DE RIEGO EN HIDROPÓNICO</a:t>
            </a:r>
          </a:p>
          <a:p>
            <a:r>
              <a:rPr lang="es-ES" sz="4400" i="1" dirty="0">
                <a:solidFill>
                  <a:srgbClr val="007179"/>
                </a:solidFill>
                <a:latin typeface="KoHo" panose="00000500000000000000" pitchFamily="2" charset="-34"/>
                <a:cs typeface="KoHo"/>
              </a:rPr>
              <a:t>Aprendiendo a regar en cultivo sin suelo</a:t>
            </a:r>
            <a:endParaRPr lang="es-ES" sz="4400" i="1" dirty="0">
              <a:solidFill>
                <a:srgbClr val="007179"/>
              </a:solidFill>
              <a:latin typeface="KoHo" panose="00000500000000000000" pitchFamily="2" charset="-34"/>
              <a:cs typeface="KoHo" panose="00000500000000000000" pitchFamily="2" charset="-34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BAFC129-B41F-422A-0A82-B607649EDE3B}"/>
              </a:ext>
            </a:extLst>
          </p:cNvPr>
          <p:cNvSpPr/>
          <p:nvPr/>
        </p:nvSpPr>
        <p:spPr>
          <a:xfrm>
            <a:off x="871193" y="4460072"/>
            <a:ext cx="66059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007179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Antonio Alba | </a:t>
            </a:r>
            <a:r>
              <a:rPr lang="es-ES" sz="2800" dirty="0">
                <a:solidFill>
                  <a:srgbClr val="007179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Ingeniero Agrícola y Director técnico en </a:t>
            </a:r>
            <a:r>
              <a:rPr lang="es-ES" sz="2800" b="1" dirty="0">
                <a:solidFill>
                  <a:srgbClr val="007179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Grupo Fico</a:t>
            </a:r>
          </a:p>
        </p:txBody>
      </p:sp>
    </p:spTree>
    <p:extLst>
      <p:ext uri="{BB962C8B-B14F-4D97-AF65-F5344CB8AC3E}">
        <p14:creationId xmlns:p14="http://schemas.microsoft.com/office/powerpoint/2010/main" val="78066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9856" y="345757"/>
            <a:ext cx="9133840" cy="1356043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INDICE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02293" y="1884179"/>
            <a:ext cx="8090034" cy="36022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400" b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ESTRATEGIAS DE RIEGO A TENER EN CUENTA</a:t>
            </a:r>
          </a:p>
          <a:p>
            <a:r>
              <a:rPr lang="es-ES" sz="2400" b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CAPACIDAD DE LA UNIDAD DE RIEGO</a:t>
            </a:r>
          </a:p>
          <a:p>
            <a:r>
              <a:rPr lang="es-ES" sz="2400" b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FASES DE RIEGO</a:t>
            </a:r>
          </a:p>
          <a:p>
            <a:r>
              <a:rPr lang="es-ES" sz="2400" b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RECOMENDACIONES DE RIEGO </a:t>
            </a:r>
          </a:p>
          <a:p>
            <a:r>
              <a:rPr lang="es-ES" sz="2400" b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CONSIDERACIONES GENERALES</a:t>
            </a:r>
          </a:p>
        </p:txBody>
      </p:sp>
    </p:spTree>
    <p:extLst>
      <p:ext uri="{BB962C8B-B14F-4D97-AF65-F5344CB8AC3E}">
        <p14:creationId xmlns:p14="http://schemas.microsoft.com/office/powerpoint/2010/main" val="1677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9856" y="345757"/>
            <a:ext cx="9133840" cy="1356043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ESTRATEGIAS DE RIEGO </a:t>
            </a:r>
            <a:b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</a:br>
            <a:r>
              <a:rPr lang="es-ES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¡A TENER EN CUENTA!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02293" y="1884179"/>
            <a:ext cx="8090034" cy="360222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¿En qué gasta nuestro cultivo la energía que recibe?</a:t>
            </a:r>
          </a:p>
          <a:p>
            <a:pPr marL="0" indent="0">
              <a:buNone/>
            </a:pP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Considerando sobre 100 la energía total aprovechable</a:t>
            </a:r>
          </a:p>
          <a:p>
            <a:pPr marL="0" indent="0">
              <a:buNone/>
            </a:pPr>
            <a:endParaRPr lang="es-ES" dirty="0">
              <a:latin typeface="KoHo" panose="00000500000000000000" pitchFamily="2" charset="-34"/>
              <a:cs typeface="KoHo" panose="00000500000000000000" pitchFamily="2" charset="-34"/>
            </a:endParaRPr>
          </a:p>
          <a:p>
            <a:pPr marL="0" indent="0">
              <a:buNone/>
            </a:pPr>
            <a:r>
              <a:rPr lang="es-ES" b="1" dirty="0">
                <a:latin typeface="KoHo" panose="00000500000000000000" pitchFamily="2" charset="-34"/>
                <a:cs typeface="KoHo" panose="00000500000000000000" pitchFamily="2" charset="-34"/>
              </a:rPr>
              <a:t>0,66</a:t>
            </a: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 Energía consumida por la fotosíntesis</a:t>
            </a:r>
          </a:p>
          <a:p>
            <a:pPr marL="0" indent="0">
              <a:buNone/>
            </a:pPr>
            <a:r>
              <a:rPr lang="es-ES" b="1" dirty="0">
                <a:latin typeface="KoHo" panose="00000500000000000000" pitchFamily="2" charset="-34"/>
                <a:cs typeface="KoHo" panose="00000500000000000000" pitchFamily="2" charset="-34"/>
              </a:rPr>
              <a:t>48,39</a:t>
            </a: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 Energía consumida por la transpiración</a:t>
            </a:r>
          </a:p>
          <a:p>
            <a:pPr marL="0" indent="0">
              <a:buNone/>
            </a:pPr>
            <a:r>
              <a:rPr lang="es-ES" b="1" dirty="0">
                <a:latin typeface="KoHo" panose="00000500000000000000" pitchFamily="2" charset="-34"/>
                <a:cs typeface="KoHo" panose="00000500000000000000" pitchFamily="2" charset="-34"/>
              </a:rPr>
              <a:t>31,40</a:t>
            </a: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 Energía transmitida por las hojas</a:t>
            </a:r>
          </a:p>
          <a:p>
            <a:pPr marL="0" indent="0">
              <a:buNone/>
            </a:pPr>
            <a:r>
              <a:rPr lang="es-ES" b="1" dirty="0">
                <a:latin typeface="KoHo" panose="00000500000000000000" pitchFamily="2" charset="-34"/>
                <a:cs typeface="KoHo" panose="00000500000000000000" pitchFamily="2" charset="-34"/>
              </a:rPr>
              <a:t>19,55</a:t>
            </a:r>
            <a:r>
              <a:rPr lang="es-ES" dirty="0">
                <a:latin typeface="KoHo" panose="00000500000000000000" pitchFamily="2" charset="-34"/>
                <a:cs typeface="KoHo" panose="00000500000000000000" pitchFamily="2" charset="-34"/>
              </a:rPr>
              <a:t> Energía perdida por radiación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CA2F23C-9DCA-13D3-675C-4477C86DC4E4}"/>
              </a:ext>
            </a:extLst>
          </p:cNvPr>
          <p:cNvSpPr/>
          <p:nvPr/>
        </p:nvSpPr>
        <p:spPr>
          <a:xfrm>
            <a:off x="2475530" y="5312636"/>
            <a:ext cx="8316797" cy="1417725"/>
          </a:xfrm>
          <a:prstGeom prst="round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3936D5-1F6E-E46A-78E0-94788C00323A}"/>
              </a:ext>
            </a:extLst>
          </p:cNvPr>
          <p:cNvSpPr txBox="1"/>
          <p:nvPr/>
        </p:nvSpPr>
        <p:spPr>
          <a:xfrm>
            <a:off x="2831617" y="5555690"/>
            <a:ext cx="18488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Energía transmitida por las hojas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F2603D9-01AB-5129-BA4B-E307E5D6E588}"/>
              </a:ext>
            </a:extLst>
          </p:cNvPr>
          <p:cNvSpPr txBox="1"/>
          <p:nvPr/>
        </p:nvSpPr>
        <p:spPr>
          <a:xfrm>
            <a:off x="5375674" y="5555690"/>
            <a:ext cx="20774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Autoconsumo para crecimiento de la hoja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3AB6E2-2DCC-BBF0-390F-ADA8766488FD}"/>
              </a:ext>
            </a:extLst>
          </p:cNvPr>
          <p:cNvSpPr txBox="1"/>
          <p:nvPr/>
        </p:nvSpPr>
        <p:spPr>
          <a:xfrm>
            <a:off x="8268643" y="5694190"/>
            <a:ext cx="2328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Procesos biológicos para transpiración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igno más 8">
            <a:extLst>
              <a:ext uri="{FF2B5EF4-FFF2-40B4-BE49-F238E27FC236}">
                <a16:creationId xmlns:a16="http://schemas.microsoft.com/office/drawing/2014/main" id="{25E5634C-8099-ACA8-57FD-8D08A8E9A888}"/>
              </a:ext>
            </a:extLst>
          </p:cNvPr>
          <p:cNvSpPr/>
          <p:nvPr/>
        </p:nvSpPr>
        <p:spPr>
          <a:xfrm>
            <a:off x="7573484" y="5746024"/>
            <a:ext cx="574846" cy="574846"/>
          </a:xfrm>
          <a:prstGeom prst="mathPlu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s igual a 9">
            <a:extLst>
              <a:ext uri="{FF2B5EF4-FFF2-40B4-BE49-F238E27FC236}">
                <a16:creationId xmlns:a16="http://schemas.microsoft.com/office/drawing/2014/main" id="{C187E650-12BD-CD91-48AE-C02D02D29F9E}"/>
              </a:ext>
            </a:extLst>
          </p:cNvPr>
          <p:cNvSpPr/>
          <p:nvPr/>
        </p:nvSpPr>
        <p:spPr>
          <a:xfrm>
            <a:off x="4776885" y="5782238"/>
            <a:ext cx="502418" cy="502418"/>
          </a:xfrm>
          <a:prstGeom prst="mathEqual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6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55096" y="100133"/>
            <a:ext cx="10334503" cy="135604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ESTRATEGIAS DE RIEGO</a:t>
            </a:r>
            <a:b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</a:br>
            <a:r>
              <a:rPr lang="es-ES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¿CÓMO DEBEMOS DE REGAR? 24H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9C2AF8B-48AC-280F-ED5B-AACF0B166C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5576" y="2506078"/>
            <a:ext cx="8973095" cy="20658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04B8E5-8EB5-9D0E-CB9C-65FD9F8A4944}"/>
              </a:ext>
            </a:extLst>
          </p:cNvPr>
          <p:cNvSpPr txBox="1"/>
          <p:nvPr/>
        </p:nvSpPr>
        <p:spPr>
          <a:xfrm>
            <a:off x="2922806" y="2323069"/>
            <a:ext cx="12456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Fase 1 del riego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C8F2369-998B-0353-C160-254454836A22}"/>
              </a:ext>
            </a:extLst>
          </p:cNvPr>
          <p:cNvSpPr txBox="1"/>
          <p:nvPr/>
        </p:nvSpPr>
        <p:spPr>
          <a:xfrm>
            <a:off x="3840116" y="2315375"/>
            <a:ext cx="21691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Fase 2 del riego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8125F9-C1BA-76AC-FA51-6E1171A4ADDA}"/>
              </a:ext>
            </a:extLst>
          </p:cNvPr>
          <p:cNvSpPr txBox="1"/>
          <p:nvPr/>
        </p:nvSpPr>
        <p:spPr>
          <a:xfrm>
            <a:off x="6877513" y="2323069"/>
            <a:ext cx="21691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Fase 3 del riego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660E57-AF19-683F-7C7C-551B81FE8FF3}"/>
              </a:ext>
            </a:extLst>
          </p:cNvPr>
          <p:cNvSpPr txBox="1"/>
          <p:nvPr/>
        </p:nvSpPr>
        <p:spPr>
          <a:xfrm>
            <a:off x="10566705" y="4710348"/>
            <a:ext cx="864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Comienzo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E8A8023-FA72-89D0-D1B9-34179E6343A9}"/>
              </a:ext>
            </a:extLst>
          </p:cNvPr>
          <p:cNvSpPr txBox="1"/>
          <p:nvPr/>
        </p:nvSpPr>
        <p:spPr>
          <a:xfrm>
            <a:off x="9937536" y="4725737"/>
            <a:ext cx="7639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EC5636-E232-EB91-0DD2-6838CBD2A923}"/>
              </a:ext>
            </a:extLst>
          </p:cNvPr>
          <p:cNvSpPr txBox="1"/>
          <p:nvPr/>
        </p:nvSpPr>
        <p:spPr>
          <a:xfrm>
            <a:off x="6698798" y="4725737"/>
            <a:ext cx="13066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Puesta del sol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11E06F-62F9-E10D-05D4-52C5B3716103}"/>
              </a:ext>
            </a:extLst>
          </p:cNvPr>
          <p:cNvSpPr txBox="1"/>
          <p:nvPr/>
        </p:nvSpPr>
        <p:spPr>
          <a:xfrm>
            <a:off x="2039286" y="4725736"/>
            <a:ext cx="673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BD1ED6E-446B-E1B2-BD7C-D7FE023D1730}"/>
              </a:ext>
            </a:extLst>
          </p:cNvPr>
          <p:cNvSpPr txBox="1"/>
          <p:nvPr/>
        </p:nvSpPr>
        <p:spPr>
          <a:xfrm>
            <a:off x="4877067" y="4725737"/>
            <a:ext cx="15463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Parada de riegos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4611BBE-34BC-90AF-630F-59328B7EDEE0}"/>
              </a:ext>
            </a:extLst>
          </p:cNvPr>
          <p:cNvSpPr txBox="1"/>
          <p:nvPr/>
        </p:nvSpPr>
        <p:spPr>
          <a:xfrm>
            <a:off x="3358780" y="4725737"/>
            <a:ext cx="15463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Drenaje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78FDC94-5223-581C-F457-4BD6A6306EAA}"/>
              </a:ext>
            </a:extLst>
          </p:cNvPr>
          <p:cNvSpPr txBox="1"/>
          <p:nvPr/>
        </p:nvSpPr>
        <p:spPr>
          <a:xfrm>
            <a:off x="2642670" y="4725737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Comienzo de riego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364EA4FC-B7A6-A0A5-13DF-F724687D667D}"/>
              </a:ext>
            </a:extLst>
          </p:cNvPr>
          <p:cNvSpPr txBox="1">
            <a:spLocks/>
          </p:cNvSpPr>
          <p:nvPr/>
        </p:nvSpPr>
        <p:spPr>
          <a:xfrm rot="16200000">
            <a:off x="1469182" y="3245379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% volumétrico</a:t>
            </a: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CFFA2C59-4CC0-E34E-B0F4-D1125ECC05A2}"/>
              </a:ext>
            </a:extLst>
          </p:cNvPr>
          <p:cNvSpPr txBox="1">
            <a:spLocks/>
          </p:cNvSpPr>
          <p:nvPr/>
        </p:nvSpPr>
        <p:spPr>
          <a:xfrm>
            <a:off x="5786209" y="5202483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Tiempo</a:t>
            </a:r>
          </a:p>
        </p:txBody>
      </p:sp>
    </p:spTree>
    <p:extLst>
      <p:ext uri="{BB962C8B-B14F-4D97-AF65-F5344CB8AC3E}">
        <p14:creationId xmlns:p14="http://schemas.microsoft.com/office/powerpoint/2010/main" val="380396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195" y="346813"/>
            <a:ext cx="9647854" cy="78369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¿PODEMOS AUMENTAR LA PRECISIÓN?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1539550" y="1630633"/>
            <a:ext cx="42320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Usando Sondas Teros12, podemos ver la VWC%, CE del medio poroso y </a:t>
            </a: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Tª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Tª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sustrato* Importante chequear temperaturas de sustrato superiores a 25ºC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761740-F375-4B78-2957-F52A923EF0C3}"/>
              </a:ext>
            </a:extLst>
          </p:cNvPr>
          <p:cNvSpPr/>
          <p:nvPr/>
        </p:nvSpPr>
        <p:spPr>
          <a:xfrm>
            <a:off x="11353799" y="2087020"/>
            <a:ext cx="492369" cy="4134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CF52B80-736A-F89D-0448-73F1FE340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838" y="1630633"/>
            <a:ext cx="5100961" cy="340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363" y="337422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ESTRATEGIAS DE RIEGO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2114550" y="1419752"/>
            <a:ext cx="70485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CONSIDERACIONES GENERALES A TENER EN CUENTA: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Estado fisiológico de la planta, radiación, ventilación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nº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de riegos x radiación acumulada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Drenaje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“Miente fácilmente”: Normalmente mantener sobre un 25% de drenaje, pero depende de la calidad del agua de riego!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A partir de las 2 horas después de la salida del sol, entre el 2º al 4º riego.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Disminución del WC en fase nocturna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8-10 % volumen del sustrato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761740-F375-4B78-2957-F52A923EF0C3}"/>
              </a:ext>
            </a:extLst>
          </p:cNvPr>
          <p:cNvSpPr/>
          <p:nvPr/>
        </p:nvSpPr>
        <p:spPr>
          <a:xfrm>
            <a:off x="11353799" y="2087020"/>
            <a:ext cx="492369" cy="4134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5947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la 7">
            <a:extLst>
              <a:ext uri="{FF2B5EF4-FFF2-40B4-BE49-F238E27FC236}">
                <a16:creationId xmlns:a16="http://schemas.microsoft.com/office/drawing/2014/main" id="{1FB5FDC6-D908-EC21-E54B-72DD7E3EA1DB}"/>
              </a:ext>
            </a:extLst>
          </p:cNvPr>
          <p:cNvGraphicFramePr>
            <a:graphicFrameLocks noGrp="1"/>
          </p:cNvGraphicFramePr>
          <p:nvPr/>
        </p:nvGraphicFramePr>
        <p:xfrm>
          <a:off x="1938544" y="3952678"/>
          <a:ext cx="5061959" cy="15087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40089">
                  <a:extLst>
                    <a:ext uri="{9D8B030D-6E8A-4147-A177-3AD203B41FA5}">
                      <a16:colId xmlns:a16="http://schemas.microsoft.com/office/drawing/2014/main" val="2871094595"/>
                    </a:ext>
                  </a:extLst>
                </a:gridCol>
                <a:gridCol w="1637141">
                  <a:extLst>
                    <a:ext uri="{9D8B030D-6E8A-4147-A177-3AD203B41FA5}">
                      <a16:colId xmlns:a16="http://schemas.microsoft.com/office/drawing/2014/main" val="3693889612"/>
                    </a:ext>
                  </a:extLst>
                </a:gridCol>
                <a:gridCol w="2284729">
                  <a:extLst>
                    <a:ext uri="{9D8B030D-6E8A-4147-A177-3AD203B41FA5}">
                      <a16:colId xmlns:a16="http://schemas.microsoft.com/office/drawing/2014/main" val="2001199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sz="2000" kern="1200" dirty="0">
                        <a:solidFill>
                          <a:srgbClr val="EF7D08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kern="1200" dirty="0">
                        <a:ln>
                          <a:noFill/>
                        </a:ln>
                        <a:solidFill>
                          <a:srgbClr val="F07D00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26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rgbClr val="F07D00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  Standard</a:t>
                      </a:r>
                      <a:endParaRPr lang="es-ES" sz="1600" b="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240ml/m</a:t>
                      </a:r>
                      <a:r>
                        <a:rPr lang="es-ES" sz="16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endParaRPr lang="es-ES" sz="1600" b="0" kern="1200" baseline="300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96ml/gotero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06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rgbClr val="F07D00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Corto</a:t>
                      </a:r>
                      <a:endParaRPr lang="es-ES" sz="1600" b="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160ml/m</a:t>
                      </a:r>
                      <a:r>
                        <a:rPr lang="es-ES" sz="16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0" kern="120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64ml/gotero</a:t>
                      </a:r>
                      <a:endParaRPr lang="es-ES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226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>
                          <a:solidFill>
                            <a:srgbClr val="F07D00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Largo</a:t>
                      </a:r>
                      <a:endParaRPr lang="es-ES" sz="1600" b="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320-400ml/m</a:t>
                      </a:r>
                      <a:r>
                        <a:rPr lang="es-ES" sz="16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0" kern="12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128-160ml/gotero</a:t>
                      </a:r>
                      <a:endParaRPr lang="es-E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34751"/>
                  </a:ext>
                </a:extLst>
              </a:tr>
            </a:tbl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512" y="228058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ESTRATEGIAS DE RIEGO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2035435" y="1283016"/>
            <a:ext cx="704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CONSIDERACIONES GENERALES A TENER EN CUENTA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761740-F375-4B78-2957-F52A923EF0C3}"/>
              </a:ext>
            </a:extLst>
          </p:cNvPr>
          <p:cNvSpPr/>
          <p:nvPr/>
        </p:nvSpPr>
        <p:spPr>
          <a:xfrm>
            <a:off x="11353799" y="2087020"/>
            <a:ext cx="492369" cy="4134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157EA87-07A0-6745-6D2E-3B88968B327E}"/>
              </a:ext>
            </a:extLst>
          </p:cNvPr>
          <p:cNvSpPr/>
          <p:nvPr/>
        </p:nvSpPr>
        <p:spPr>
          <a:xfrm>
            <a:off x="2035435" y="1745122"/>
            <a:ext cx="6672169" cy="1606599"/>
          </a:xfrm>
          <a:prstGeom prst="roundRect">
            <a:avLst/>
          </a:prstGeom>
          <a:noFill/>
          <a:ln w="15875">
            <a:solidFill>
              <a:srgbClr val="F07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a 7">
            <a:extLst>
              <a:ext uri="{FF2B5EF4-FFF2-40B4-BE49-F238E27FC236}">
                <a16:creationId xmlns:a16="http://schemas.microsoft.com/office/drawing/2014/main" id="{DBA5BD67-85FB-5355-B11A-EC051C6A00DB}"/>
              </a:ext>
            </a:extLst>
          </p:cNvPr>
          <p:cNvGraphicFramePr>
            <a:graphicFrameLocks noGrp="1"/>
          </p:cNvGraphicFramePr>
          <p:nvPr/>
        </p:nvGraphicFramePr>
        <p:xfrm>
          <a:off x="2035435" y="1404923"/>
          <a:ext cx="6594215" cy="18796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36515">
                  <a:extLst>
                    <a:ext uri="{9D8B030D-6E8A-4147-A177-3AD203B41FA5}">
                      <a16:colId xmlns:a16="http://schemas.microsoft.com/office/drawing/2014/main" val="2871094595"/>
                    </a:ext>
                  </a:extLst>
                </a:gridCol>
                <a:gridCol w="1989969">
                  <a:extLst>
                    <a:ext uri="{9D8B030D-6E8A-4147-A177-3AD203B41FA5}">
                      <a16:colId xmlns:a16="http://schemas.microsoft.com/office/drawing/2014/main" val="3693889612"/>
                    </a:ext>
                  </a:extLst>
                </a:gridCol>
                <a:gridCol w="2467731">
                  <a:extLst>
                    <a:ext uri="{9D8B030D-6E8A-4147-A177-3AD203B41FA5}">
                      <a16:colId xmlns:a16="http://schemas.microsoft.com/office/drawing/2014/main" val="2001199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sz="2000" kern="1200" dirty="0">
                        <a:solidFill>
                          <a:srgbClr val="EF7D08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600" kern="1200" dirty="0">
                        <a:ln>
                          <a:noFill/>
                        </a:ln>
                        <a:solidFill>
                          <a:srgbClr val="F07D00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26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Capacidad del gotero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2 - 3 - 4 </a:t>
                      </a:r>
                      <a:r>
                        <a:rPr lang="es-ES" sz="1800" dirty="0" err="1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ltr</a:t>
                      </a: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/</a:t>
                      </a:r>
                      <a:r>
                        <a:rPr lang="es-ES" sz="1800" dirty="0" err="1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hr</a:t>
                      </a: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 </a:t>
                      </a:r>
                      <a:endParaRPr lang="es-ES" sz="18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33 - 50 - 67 ml/min</a:t>
                      </a:r>
                      <a:endParaRPr lang="es-ES" sz="18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90680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F07D00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“Longitud” del riego</a:t>
                      </a:r>
                      <a:endParaRPr lang="es-ES" sz="1600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Standard </a:t>
                      </a: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3 % del volumen de sustrato</a:t>
                      </a:r>
                      <a:endParaRPr lang="es-ES" sz="18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0647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Largo </a:t>
                      </a:r>
                      <a:r>
                        <a:rPr lang="es-ES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4-5% del volumen del sustrato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2643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ES" dirty="0">
                        <a:ln>
                          <a:solidFill>
                            <a:srgbClr val="F07D00"/>
                          </a:solidFill>
                        </a:ln>
                        <a:solidFill>
                          <a:srgbClr val="F07D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Corto </a:t>
                      </a:r>
                      <a:r>
                        <a:rPr lang="it-IT" sz="18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2 % del volumen del sustrato</a:t>
                      </a:r>
                      <a:endParaRPr lang="es-ES" sz="1800" dirty="0">
                        <a:solidFill>
                          <a:srgbClr val="94969A"/>
                        </a:solidFill>
                        <a:latin typeface="KoHo" panose="00000500000000000000" pitchFamily="2" charset="-34"/>
                        <a:cs typeface="KoHo" panose="00000500000000000000" pitchFamily="2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4751"/>
                  </a:ext>
                </a:extLst>
              </a:tr>
            </a:tbl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5742E54-3FD1-B549-C549-D63119897007}"/>
              </a:ext>
            </a:extLst>
          </p:cNvPr>
          <p:cNvCxnSpPr>
            <a:cxnSpLocks/>
          </p:cNvCxnSpPr>
          <p:nvPr/>
        </p:nvCxnSpPr>
        <p:spPr>
          <a:xfrm>
            <a:off x="2035435" y="2194483"/>
            <a:ext cx="6672169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6CA4584-F65F-AAF8-5276-8266C92923C7}"/>
              </a:ext>
            </a:extLst>
          </p:cNvPr>
          <p:cNvCxnSpPr>
            <a:cxnSpLocks/>
          </p:cNvCxnSpPr>
          <p:nvPr/>
        </p:nvCxnSpPr>
        <p:spPr>
          <a:xfrm flipV="1">
            <a:off x="6173954" y="1745122"/>
            <a:ext cx="0" cy="449361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163EEBB-F0B5-D7E7-07D4-BE0C18E79C97}"/>
              </a:ext>
            </a:extLst>
          </p:cNvPr>
          <p:cNvCxnSpPr>
            <a:cxnSpLocks/>
          </p:cNvCxnSpPr>
          <p:nvPr/>
        </p:nvCxnSpPr>
        <p:spPr>
          <a:xfrm flipV="1">
            <a:off x="4152517" y="1745122"/>
            <a:ext cx="0" cy="1606599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0206D05-714C-496A-91AB-CFAFF59AA90F}"/>
              </a:ext>
            </a:extLst>
          </p:cNvPr>
          <p:cNvSpPr txBox="1"/>
          <p:nvPr/>
        </p:nvSpPr>
        <p:spPr>
          <a:xfrm>
            <a:off x="2088335" y="6000875"/>
            <a:ext cx="704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Importante: mantener de 1,2 a 2 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/J/cm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363CFF3-AD24-A59D-AEBF-00BCA32D657A}"/>
              </a:ext>
            </a:extLst>
          </p:cNvPr>
          <p:cNvSpPr txBox="1"/>
          <p:nvPr/>
        </p:nvSpPr>
        <p:spPr>
          <a:xfrm>
            <a:off x="1990170" y="3486369"/>
            <a:ext cx="8113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EJEMPLO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Un sustrato de 8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ltr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/m2 y tenemos 2.5 goteros/m2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8BE5B41F-719E-A9D5-B67B-D8CE8E61D363}"/>
              </a:ext>
            </a:extLst>
          </p:cNvPr>
          <p:cNvSpPr/>
          <p:nvPr/>
        </p:nvSpPr>
        <p:spPr>
          <a:xfrm>
            <a:off x="2088338" y="4308944"/>
            <a:ext cx="4415980" cy="1179059"/>
          </a:xfrm>
          <a:prstGeom prst="roundRect">
            <a:avLst/>
          </a:prstGeom>
          <a:noFill/>
          <a:ln w="15875">
            <a:solidFill>
              <a:srgbClr val="F07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EA6D3C32-B8AC-9E46-B4BB-E30F4F5C2C16}"/>
              </a:ext>
            </a:extLst>
          </p:cNvPr>
          <p:cNvCxnSpPr>
            <a:cxnSpLocks/>
          </p:cNvCxnSpPr>
          <p:nvPr/>
        </p:nvCxnSpPr>
        <p:spPr>
          <a:xfrm>
            <a:off x="2088335" y="4733692"/>
            <a:ext cx="4415980" cy="10539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39BFDEE9-09E4-BA9A-5291-34C49DCE698D}"/>
              </a:ext>
            </a:extLst>
          </p:cNvPr>
          <p:cNvCxnSpPr>
            <a:cxnSpLocks/>
          </p:cNvCxnSpPr>
          <p:nvPr/>
        </p:nvCxnSpPr>
        <p:spPr>
          <a:xfrm flipV="1">
            <a:off x="4657374" y="4306283"/>
            <a:ext cx="0" cy="118172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C07ECCE7-FA96-56B0-47AE-F44DE74A4AFE}"/>
              </a:ext>
            </a:extLst>
          </p:cNvPr>
          <p:cNvCxnSpPr>
            <a:cxnSpLocks/>
          </p:cNvCxnSpPr>
          <p:nvPr/>
        </p:nvCxnSpPr>
        <p:spPr>
          <a:xfrm flipV="1">
            <a:off x="3071015" y="4306283"/>
            <a:ext cx="0" cy="118172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9D9E0D6C-0AAD-238F-1506-9AF05B2C2B1D}"/>
              </a:ext>
            </a:extLst>
          </p:cNvPr>
          <p:cNvCxnSpPr>
            <a:cxnSpLocks/>
          </p:cNvCxnSpPr>
          <p:nvPr/>
        </p:nvCxnSpPr>
        <p:spPr>
          <a:xfrm>
            <a:off x="2088335" y="5099737"/>
            <a:ext cx="441598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C2F1D3B-8DB0-E999-6CA8-49FE0C0B053B}"/>
              </a:ext>
            </a:extLst>
          </p:cNvPr>
          <p:cNvSpPr txBox="1"/>
          <p:nvPr/>
        </p:nvSpPr>
        <p:spPr>
          <a:xfrm>
            <a:off x="6654106" y="4306283"/>
            <a:ext cx="54405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Más fácil: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Sustrato de 30 litros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30000cc con 3 goteros de 3 litros/hora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 corto 2%: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600cc ( 200cc/gotero; 4min de riego)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 medio 3%: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900cc ( 300cc/gotero; 6 min de riego)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 largo &gt; 4%: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1200cc ( 400cc/gotero: 8 min de riego)</a:t>
            </a:r>
          </a:p>
        </p:txBody>
      </p:sp>
    </p:spTree>
    <p:extLst>
      <p:ext uri="{BB962C8B-B14F-4D97-AF65-F5344CB8AC3E}">
        <p14:creationId xmlns:p14="http://schemas.microsoft.com/office/powerpoint/2010/main" val="3382977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83324" y="-37804"/>
            <a:ext cx="10334503" cy="1356043"/>
          </a:xfrm>
        </p:spPr>
        <p:txBody>
          <a:bodyPr/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CAPACIDAD DE LA UNIDAD DE RIEGO</a:t>
            </a:r>
            <a:endParaRPr lang="es-ES" dirty="0">
              <a:solidFill>
                <a:srgbClr val="007377"/>
              </a:solidFill>
              <a:latin typeface="KoHo" panose="00000500000000000000" pitchFamily="2" charset="-34"/>
              <a:cs typeface="KoHo" panose="00000500000000000000" pitchFamily="2" charset="-34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F9F835B3-B24D-6527-E6E8-F2DDE9E7C6E3}"/>
              </a:ext>
            </a:extLst>
          </p:cNvPr>
          <p:cNvSpPr/>
          <p:nvPr/>
        </p:nvSpPr>
        <p:spPr>
          <a:xfrm>
            <a:off x="1850468" y="2371693"/>
            <a:ext cx="5168620" cy="1195472"/>
          </a:xfrm>
          <a:prstGeom prst="round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7F3E1E3-0506-E87E-EF2F-C2E44F579481}"/>
              </a:ext>
            </a:extLst>
          </p:cNvPr>
          <p:cNvSpPr txBox="1"/>
          <p:nvPr/>
        </p:nvSpPr>
        <p:spPr>
          <a:xfrm>
            <a:off x="1790760" y="1570473"/>
            <a:ext cx="4931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SISTEMA DE RIEGO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56AEA26-98FC-5AB3-DE42-9454AEBC5BC1}"/>
              </a:ext>
            </a:extLst>
          </p:cNvPr>
          <p:cNvSpPr txBox="1"/>
          <p:nvPr/>
        </p:nvSpPr>
        <p:spPr>
          <a:xfrm>
            <a:off x="2146846" y="2525121"/>
            <a:ext cx="4782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Goteros / m</a:t>
            </a:r>
            <a:r>
              <a:rPr kumimoji="0" lang="es-ES" sz="18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x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 capacidad de los goteros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75A7A7C-E6AB-4D54-2CAA-D656B4DDC37B}"/>
              </a:ext>
            </a:extLst>
          </p:cNvPr>
          <p:cNvSpPr txBox="1"/>
          <p:nvPr/>
        </p:nvSpPr>
        <p:spPr>
          <a:xfrm>
            <a:off x="2155848" y="3047838"/>
            <a:ext cx="4314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Sectores o secciones de riego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094D786-65E4-89C0-D229-C63DA8236FE8}"/>
              </a:ext>
            </a:extLst>
          </p:cNvPr>
          <p:cNvCxnSpPr>
            <a:cxnSpLocks/>
          </p:cNvCxnSpPr>
          <p:nvPr/>
        </p:nvCxnSpPr>
        <p:spPr>
          <a:xfrm>
            <a:off x="2227063" y="2917181"/>
            <a:ext cx="415381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EA26C30-9991-1E80-2C28-9F5EFD3056F2}"/>
              </a:ext>
            </a:extLst>
          </p:cNvPr>
          <p:cNvSpPr txBox="1"/>
          <p:nvPr/>
        </p:nvSpPr>
        <p:spPr>
          <a:xfrm>
            <a:off x="456708" y="4627357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2.5 go / m</a:t>
            </a:r>
            <a:r>
              <a:rPr kumimoji="0" lang="pt-BR" sz="20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x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2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ltr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/ h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87269AA-8A69-C490-7070-D8961EF1BA28}"/>
              </a:ext>
            </a:extLst>
          </p:cNvPr>
          <p:cNvSpPr txBox="1"/>
          <p:nvPr/>
        </p:nvSpPr>
        <p:spPr>
          <a:xfrm>
            <a:off x="1143703" y="3999053"/>
            <a:ext cx="4931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EJEMPLO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6181795-2A4A-CECF-DEBC-699BB0ED115B}"/>
              </a:ext>
            </a:extLst>
          </p:cNvPr>
          <p:cNvSpPr txBox="1"/>
          <p:nvPr/>
        </p:nvSpPr>
        <p:spPr>
          <a:xfrm>
            <a:off x="5120891" y="4981931"/>
            <a:ext cx="207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1.25ltr/m</a:t>
            </a:r>
            <a:r>
              <a:rPr kumimoji="0" lang="pt-BR" sz="1800" b="1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/h</a:t>
            </a:r>
          </a:p>
        </p:txBody>
      </p:sp>
      <p:sp>
        <p:nvSpPr>
          <p:cNvPr id="20" name="Es igual a 19">
            <a:extLst>
              <a:ext uri="{FF2B5EF4-FFF2-40B4-BE49-F238E27FC236}">
                <a16:creationId xmlns:a16="http://schemas.microsoft.com/office/drawing/2014/main" id="{D9580C0C-B84D-A7D3-D6EF-43DB463870FC}"/>
              </a:ext>
            </a:extLst>
          </p:cNvPr>
          <p:cNvSpPr/>
          <p:nvPr/>
        </p:nvSpPr>
        <p:spPr>
          <a:xfrm>
            <a:off x="4869682" y="4931480"/>
            <a:ext cx="502418" cy="502418"/>
          </a:xfrm>
          <a:prstGeom prst="mathEqual">
            <a:avLst>
              <a:gd name="adj1" fmla="val 13520"/>
              <a:gd name="adj2" fmla="val 11760"/>
            </a:avLst>
          </a:prstGeom>
          <a:solidFill>
            <a:srgbClr val="9496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A8D39D2-4FFE-B62E-BF9B-4C05786D5522}"/>
              </a:ext>
            </a:extLst>
          </p:cNvPr>
          <p:cNvSpPr txBox="1"/>
          <p:nvPr/>
        </p:nvSpPr>
        <p:spPr>
          <a:xfrm>
            <a:off x="2385572" y="5166597"/>
            <a:ext cx="22365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4 secciones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092E9E0-AB73-DDCC-E819-30CC51E68D01}"/>
              </a:ext>
            </a:extLst>
          </p:cNvPr>
          <p:cNvCxnSpPr>
            <a:cxnSpLocks/>
          </p:cNvCxnSpPr>
          <p:nvPr/>
        </p:nvCxnSpPr>
        <p:spPr>
          <a:xfrm>
            <a:off x="2312154" y="5166597"/>
            <a:ext cx="2383432" cy="0"/>
          </a:xfrm>
          <a:prstGeom prst="line">
            <a:avLst/>
          </a:prstGeom>
          <a:ln w="25400">
            <a:solidFill>
              <a:srgbClr val="94969A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DCAF55A-E2E4-79AF-1F0E-11608D5CEEB3}"/>
              </a:ext>
            </a:extLst>
          </p:cNvPr>
          <p:cNvSpPr txBox="1"/>
          <p:nvPr/>
        </p:nvSpPr>
        <p:spPr>
          <a:xfrm>
            <a:off x="7568083" y="1462751"/>
            <a:ext cx="39967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Evaporación en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ltr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/m2/día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 relación con la luz acumulada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97865AEF-5EDF-D86E-6DDE-3690A87F2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68083" y="2371693"/>
            <a:ext cx="3799681" cy="3867411"/>
          </a:xfrm>
          <a:prstGeom prst="rect">
            <a:avLst/>
          </a:prstGeom>
        </p:spPr>
      </p:pic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56687BFE-9CF2-CAED-6280-0F5F5FDDC5E8}"/>
              </a:ext>
            </a:extLst>
          </p:cNvPr>
          <p:cNvCxnSpPr/>
          <p:nvPr/>
        </p:nvCxnSpPr>
        <p:spPr>
          <a:xfrm>
            <a:off x="7735078" y="4814596"/>
            <a:ext cx="1175657" cy="0"/>
          </a:xfrm>
          <a:prstGeom prst="line">
            <a:avLst/>
          </a:prstGeom>
          <a:ln>
            <a:solidFill>
              <a:srgbClr val="0073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A0652528-D8BA-B2B0-84A6-DFABCC009C00}"/>
              </a:ext>
            </a:extLst>
          </p:cNvPr>
          <p:cNvCxnSpPr>
            <a:cxnSpLocks/>
          </p:cNvCxnSpPr>
          <p:nvPr/>
        </p:nvCxnSpPr>
        <p:spPr>
          <a:xfrm>
            <a:off x="8910735" y="4814596"/>
            <a:ext cx="0" cy="1147665"/>
          </a:xfrm>
          <a:prstGeom prst="line">
            <a:avLst/>
          </a:prstGeom>
          <a:ln>
            <a:solidFill>
              <a:srgbClr val="0073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788F28E6-623A-24FB-ECA8-1AFA48ED6310}"/>
              </a:ext>
            </a:extLst>
          </p:cNvPr>
          <p:cNvSpPr/>
          <p:nvPr/>
        </p:nvSpPr>
        <p:spPr>
          <a:xfrm>
            <a:off x="8827238" y="4702680"/>
            <a:ext cx="166991" cy="191523"/>
          </a:xfrm>
          <a:prstGeom prst="ellipse">
            <a:avLst/>
          </a:prstGeom>
          <a:solidFill>
            <a:srgbClr val="007377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B01B61B-D90A-88A4-FCDD-B0895A3E13BE}"/>
              </a:ext>
            </a:extLst>
          </p:cNvPr>
          <p:cNvSpPr txBox="1"/>
          <p:nvPr/>
        </p:nvSpPr>
        <p:spPr>
          <a:xfrm>
            <a:off x="8388084" y="5962261"/>
            <a:ext cx="4749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1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Planta tomate adulto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i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(a partir de 6/8 ramos)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1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1000J/</a:t>
            </a:r>
            <a:r>
              <a:rPr lang="es-ES" sz="1200" i="1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cm2 implica 2L/m2 de transpiración</a:t>
            </a:r>
            <a:endParaRPr kumimoji="0" lang="es-ES" sz="1200" b="0" i="1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6753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318" y="207450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FASE DE RIEGO: F1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2114549" y="1419752"/>
            <a:ext cx="9482939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P1: Salida del sol y comienzo de riego hasta 1er drenaje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¿Cuáles son los 3 puntos clave en esta fase?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Pérdida de peso nocturno* del sustrato.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La propia pérdida de peso del sustrato desde SS.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 función de la luz acumulada, tener en cuenta la transpiración de la planta.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7A3A4F-0E52-DC8A-599E-07A2E978DAF2}"/>
              </a:ext>
            </a:extLst>
          </p:cNvPr>
          <p:cNvSpPr txBox="1"/>
          <p:nvPr/>
        </p:nvSpPr>
        <p:spPr>
          <a:xfrm>
            <a:off x="2114549" y="3277246"/>
            <a:ext cx="92392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* desde último riego del día hasta 1er riego del día siguiente, esto es, tener en cuenta que ocurrió en P3.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17725FC-80D1-EEBF-2E3D-B915B0F76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1235" y="4087245"/>
            <a:ext cx="8905875" cy="2009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86C29A-A946-2E05-EB20-882459CB2FF8}"/>
              </a:ext>
            </a:extLst>
          </p:cNvPr>
          <p:cNvSpPr txBox="1"/>
          <p:nvPr/>
        </p:nvSpPr>
        <p:spPr>
          <a:xfrm>
            <a:off x="3150298" y="4264419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348EE-2001-5173-D028-A2DCEBB522F2}"/>
              </a:ext>
            </a:extLst>
          </p:cNvPr>
          <p:cNvSpPr txBox="1"/>
          <p:nvPr/>
        </p:nvSpPr>
        <p:spPr>
          <a:xfrm>
            <a:off x="2001640" y="6146946"/>
            <a:ext cx="673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2061A0-5EC9-A3F5-4305-9835F0FB4C69}"/>
              </a:ext>
            </a:extLst>
          </p:cNvPr>
          <p:cNvSpPr txBox="1"/>
          <p:nvPr/>
        </p:nvSpPr>
        <p:spPr>
          <a:xfrm>
            <a:off x="2605024" y="6146947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A3B5DB8-1455-5804-D8BD-BE64B63E2785}"/>
              </a:ext>
            </a:extLst>
          </p:cNvPr>
          <p:cNvSpPr txBox="1">
            <a:spLocks/>
          </p:cNvSpPr>
          <p:nvPr/>
        </p:nvSpPr>
        <p:spPr>
          <a:xfrm rot="16200000">
            <a:off x="1431536" y="4666589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Cantidad de agua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E37E683-FE89-B0D6-5768-C4A4AE8395A6}"/>
              </a:ext>
            </a:extLst>
          </p:cNvPr>
          <p:cNvSpPr txBox="1">
            <a:spLocks/>
          </p:cNvSpPr>
          <p:nvPr/>
        </p:nvSpPr>
        <p:spPr>
          <a:xfrm>
            <a:off x="3547667" y="5092132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Incremento %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2488960-13A1-F97C-B394-EA38712DF8B1}"/>
              </a:ext>
            </a:extLst>
          </p:cNvPr>
          <p:cNvSpPr txBox="1">
            <a:spLocks/>
          </p:cNvSpPr>
          <p:nvPr/>
        </p:nvSpPr>
        <p:spPr>
          <a:xfrm>
            <a:off x="5820991" y="6362389"/>
            <a:ext cx="1366020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Tiempo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FC91838-411F-DBF2-F727-A1949A99F8A2}"/>
              </a:ext>
            </a:extLst>
          </p:cNvPr>
          <p:cNvSpPr txBox="1"/>
          <p:nvPr/>
        </p:nvSpPr>
        <p:spPr>
          <a:xfrm>
            <a:off x="4497755" y="4264418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EDD3F65-3016-4644-F201-98039EA39246}"/>
              </a:ext>
            </a:extLst>
          </p:cNvPr>
          <p:cNvSpPr txBox="1"/>
          <p:nvPr/>
        </p:nvSpPr>
        <p:spPr>
          <a:xfrm>
            <a:off x="7554556" y="4258603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P3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72879C6A-50AC-0F6A-4739-B9011570FB1C}"/>
              </a:ext>
            </a:extLst>
          </p:cNvPr>
          <p:cNvSpPr txBox="1">
            <a:spLocks/>
          </p:cNvSpPr>
          <p:nvPr/>
        </p:nvSpPr>
        <p:spPr>
          <a:xfrm>
            <a:off x="5252799" y="3847133"/>
            <a:ext cx="207422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Ciclo de agua de 24 horas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DDC57B-357A-5E8B-F26F-93B015A45A8E}"/>
              </a:ext>
            </a:extLst>
          </p:cNvPr>
          <p:cNvSpPr txBox="1"/>
          <p:nvPr/>
        </p:nvSpPr>
        <p:spPr>
          <a:xfrm>
            <a:off x="3629071" y="6146946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Primera 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DEFD0CF-3044-DBB4-A8FB-1E45E408296C}"/>
              </a:ext>
            </a:extLst>
          </p:cNvPr>
          <p:cNvSpPr txBox="1"/>
          <p:nvPr/>
        </p:nvSpPr>
        <p:spPr>
          <a:xfrm>
            <a:off x="5201614" y="6168355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Último riego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44050A4-13B1-17B2-2D77-2C6DE03E500F}"/>
              </a:ext>
            </a:extLst>
          </p:cNvPr>
          <p:cNvSpPr txBox="1"/>
          <p:nvPr/>
        </p:nvSpPr>
        <p:spPr>
          <a:xfrm>
            <a:off x="6815433" y="6146945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Puesta de sol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4A3BC3C-EE13-CB80-B3B4-8CAE0E47E947}"/>
              </a:ext>
            </a:extLst>
          </p:cNvPr>
          <p:cNvSpPr txBox="1"/>
          <p:nvPr/>
        </p:nvSpPr>
        <p:spPr>
          <a:xfrm>
            <a:off x="9747709" y="6170554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07B5225-8FEC-B594-024D-EC39B53F2589}"/>
              </a:ext>
            </a:extLst>
          </p:cNvPr>
          <p:cNvSpPr txBox="1"/>
          <p:nvPr/>
        </p:nvSpPr>
        <p:spPr>
          <a:xfrm>
            <a:off x="10755079" y="6146946"/>
            <a:ext cx="864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Inicio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1C9BA388-D315-402E-8E2A-78D1C2436EDE}"/>
              </a:ext>
            </a:extLst>
          </p:cNvPr>
          <p:cNvSpPr txBox="1">
            <a:spLocks/>
          </p:cNvSpPr>
          <p:nvPr/>
        </p:nvSpPr>
        <p:spPr>
          <a:xfrm>
            <a:off x="8889630" y="4874321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Disminución %</a:t>
            </a:r>
          </a:p>
        </p:txBody>
      </p:sp>
    </p:spTree>
    <p:extLst>
      <p:ext uri="{BB962C8B-B14F-4D97-AF65-F5344CB8AC3E}">
        <p14:creationId xmlns:p14="http://schemas.microsoft.com/office/powerpoint/2010/main" val="195075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1268206" y="1309745"/>
            <a:ext cx="10678434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Entonces: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Si desde SS </a:t>
            </a:r>
            <a:r>
              <a:rPr kumimoji="0" lang="es-ES" sz="1600" b="0" i="0" u="none" strike="noStrike" kern="1200" cap="none" spc="0" normalizeH="0" baseline="0" noProof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tenemos  de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pérdida de peso del sustrato y durante la fase nocturna ( P3) tuvimos un 10% de pérdida de peso, eso nos da un total de 11,5% de pérdida de peso del sustrato.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Si al 1er riego del día tenemos unos 200W/m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de luz o unos 100J/cm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de luz acumulada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Entonces: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Resaturación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del sustrato:11,5% *31,5l/m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= 3620,25ml/m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( sustrato de 26 litros aprox.)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Transpiración de plantas: 2,5 cabezas/m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* 160ml= 398 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( teniendo en cuenta que acumulamos entre riegos como máximo 30J/cm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de luz)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Por tanto: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3620,25 + 398= 4019ml/m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para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resaturar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el sustrato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Si lo divido entre 4 riegos: 1004,75ml/m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17725FC-80D1-EEBF-2E3D-B915B0F76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1235" y="4114406"/>
            <a:ext cx="8905875" cy="2009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86C29A-A946-2E05-EB20-882459CB2FF8}"/>
              </a:ext>
            </a:extLst>
          </p:cNvPr>
          <p:cNvSpPr txBox="1"/>
          <p:nvPr/>
        </p:nvSpPr>
        <p:spPr>
          <a:xfrm>
            <a:off x="3150298" y="4291580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348EE-2001-5173-D028-A2DCEBB522F2}"/>
              </a:ext>
            </a:extLst>
          </p:cNvPr>
          <p:cNvSpPr txBox="1"/>
          <p:nvPr/>
        </p:nvSpPr>
        <p:spPr>
          <a:xfrm>
            <a:off x="2001640" y="6174107"/>
            <a:ext cx="673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2061A0-5EC9-A3F5-4305-9835F0FB4C69}"/>
              </a:ext>
            </a:extLst>
          </p:cNvPr>
          <p:cNvSpPr txBox="1"/>
          <p:nvPr/>
        </p:nvSpPr>
        <p:spPr>
          <a:xfrm>
            <a:off x="2605024" y="6174108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A3B5DB8-1455-5804-D8BD-BE64B63E2785}"/>
              </a:ext>
            </a:extLst>
          </p:cNvPr>
          <p:cNvSpPr txBox="1">
            <a:spLocks/>
          </p:cNvSpPr>
          <p:nvPr/>
        </p:nvSpPr>
        <p:spPr>
          <a:xfrm rot="16200000">
            <a:off x="1431536" y="4693750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Cantidad de agua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E37E683-FE89-B0D6-5768-C4A4AE8395A6}"/>
              </a:ext>
            </a:extLst>
          </p:cNvPr>
          <p:cNvSpPr txBox="1">
            <a:spLocks/>
          </p:cNvSpPr>
          <p:nvPr/>
        </p:nvSpPr>
        <p:spPr>
          <a:xfrm>
            <a:off x="3547667" y="5119293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Incremento %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2488960-13A1-F97C-B394-EA38712DF8B1}"/>
              </a:ext>
            </a:extLst>
          </p:cNvPr>
          <p:cNvSpPr txBox="1">
            <a:spLocks/>
          </p:cNvSpPr>
          <p:nvPr/>
        </p:nvSpPr>
        <p:spPr>
          <a:xfrm>
            <a:off x="5820991" y="6389550"/>
            <a:ext cx="1366020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Tiempo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FC91838-411F-DBF2-F727-A1949A99F8A2}"/>
              </a:ext>
            </a:extLst>
          </p:cNvPr>
          <p:cNvSpPr txBox="1"/>
          <p:nvPr/>
        </p:nvSpPr>
        <p:spPr>
          <a:xfrm>
            <a:off x="4497755" y="4291579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EDD3F65-3016-4644-F201-98039EA39246}"/>
              </a:ext>
            </a:extLst>
          </p:cNvPr>
          <p:cNvSpPr txBox="1"/>
          <p:nvPr/>
        </p:nvSpPr>
        <p:spPr>
          <a:xfrm>
            <a:off x="7554556" y="4285764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P3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72879C6A-50AC-0F6A-4739-B9011570FB1C}"/>
              </a:ext>
            </a:extLst>
          </p:cNvPr>
          <p:cNvSpPr txBox="1">
            <a:spLocks/>
          </p:cNvSpPr>
          <p:nvPr/>
        </p:nvSpPr>
        <p:spPr>
          <a:xfrm>
            <a:off x="5252799" y="3874294"/>
            <a:ext cx="207422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Ciclo de agua de 24 horas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DDC57B-357A-5E8B-F26F-93B015A45A8E}"/>
              </a:ext>
            </a:extLst>
          </p:cNvPr>
          <p:cNvSpPr txBox="1"/>
          <p:nvPr/>
        </p:nvSpPr>
        <p:spPr>
          <a:xfrm>
            <a:off x="3629071" y="6174107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Primera 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DEFD0CF-3044-DBB4-A8FB-1E45E408296C}"/>
              </a:ext>
            </a:extLst>
          </p:cNvPr>
          <p:cNvSpPr txBox="1"/>
          <p:nvPr/>
        </p:nvSpPr>
        <p:spPr>
          <a:xfrm>
            <a:off x="5201614" y="6195516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Último riego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44050A4-13B1-17B2-2D77-2C6DE03E500F}"/>
              </a:ext>
            </a:extLst>
          </p:cNvPr>
          <p:cNvSpPr txBox="1"/>
          <p:nvPr/>
        </p:nvSpPr>
        <p:spPr>
          <a:xfrm>
            <a:off x="6815433" y="6174106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Puesta de sol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4A3BC3C-EE13-CB80-B3B4-8CAE0E47E947}"/>
              </a:ext>
            </a:extLst>
          </p:cNvPr>
          <p:cNvSpPr txBox="1"/>
          <p:nvPr/>
        </p:nvSpPr>
        <p:spPr>
          <a:xfrm>
            <a:off x="9747709" y="6197715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07B5225-8FEC-B594-024D-EC39B53F2589}"/>
              </a:ext>
            </a:extLst>
          </p:cNvPr>
          <p:cNvSpPr txBox="1"/>
          <p:nvPr/>
        </p:nvSpPr>
        <p:spPr>
          <a:xfrm>
            <a:off x="10755079" y="6174107"/>
            <a:ext cx="864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Inicio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1C9BA388-D315-402E-8E2A-78D1C2436EDE}"/>
              </a:ext>
            </a:extLst>
          </p:cNvPr>
          <p:cNvSpPr txBox="1">
            <a:spLocks/>
          </p:cNvSpPr>
          <p:nvPr/>
        </p:nvSpPr>
        <p:spPr>
          <a:xfrm>
            <a:off x="8889630" y="4901482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Disminución %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3007505-A9A1-A9F3-D6F0-9161D8115981}"/>
              </a:ext>
            </a:extLst>
          </p:cNvPr>
          <p:cNvSpPr txBox="1">
            <a:spLocks/>
          </p:cNvSpPr>
          <p:nvPr/>
        </p:nvSpPr>
        <p:spPr>
          <a:xfrm>
            <a:off x="1854318" y="207450"/>
            <a:ext cx="8871187" cy="7836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b="1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FASE DE RIEGO: F1</a:t>
            </a:r>
            <a:endParaRPr lang="es-ES" b="1" dirty="0">
              <a:solidFill>
                <a:srgbClr val="007377"/>
              </a:solidFill>
              <a:latin typeface="KoHo" panose="00000500000000000000" pitchFamily="2" charset="-34"/>
              <a:cs typeface="KoHo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3618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897017" y="1309745"/>
            <a:ext cx="7452278" cy="58477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Máximo aporte durante la mayor radiación P2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500Watt/m</a:t>
            </a:r>
            <a:r>
              <a:rPr kumimoji="0" lang="es-ES" sz="1600" b="1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/hora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nos dan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180 julios/cm</a:t>
            </a:r>
            <a:r>
              <a:rPr kumimoji="0" lang="es-ES" sz="1600" b="1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/hora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17725FC-80D1-EEBF-2E3D-B915B0F76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1235" y="4114406"/>
            <a:ext cx="8905875" cy="2009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86C29A-A946-2E05-EB20-882459CB2FF8}"/>
              </a:ext>
            </a:extLst>
          </p:cNvPr>
          <p:cNvSpPr txBox="1"/>
          <p:nvPr/>
        </p:nvSpPr>
        <p:spPr>
          <a:xfrm>
            <a:off x="3150298" y="4291580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348EE-2001-5173-D028-A2DCEBB522F2}"/>
              </a:ext>
            </a:extLst>
          </p:cNvPr>
          <p:cNvSpPr txBox="1"/>
          <p:nvPr/>
        </p:nvSpPr>
        <p:spPr>
          <a:xfrm>
            <a:off x="2001640" y="6174107"/>
            <a:ext cx="673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2061A0-5EC9-A3F5-4305-9835F0FB4C69}"/>
              </a:ext>
            </a:extLst>
          </p:cNvPr>
          <p:cNvSpPr txBox="1"/>
          <p:nvPr/>
        </p:nvSpPr>
        <p:spPr>
          <a:xfrm>
            <a:off x="2605024" y="6174108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A3B5DB8-1455-5804-D8BD-BE64B63E2785}"/>
              </a:ext>
            </a:extLst>
          </p:cNvPr>
          <p:cNvSpPr txBox="1">
            <a:spLocks/>
          </p:cNvSpPr>
          <p:nvPr/>
        </p:nvSpPr>
        <p:spPr>
          <a:xfrm rot="16200000">
            <a:off x="1431536" y="4693750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Cantidad de agua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E37E683-FE89-B0D6-5768-C4A4AE8395A6}"/>
              </a:ext>
            </a:extLst>
          </p:cNvPr>
          <p:cNvSpPr txBox="1">
            <a:spLocks/>
          </p:cNvSpPr>
          <p:nvPr/>
        </p:nvSpPr>
        <p:spPr>
          <a:xfrm>
            <a:off x="3547667" y="5119293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Incremento %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2488960-13A1-F97C-B394-EA38712DF8B1}"/>
              </a:ext>
            </a:extLst>
          </p:cNvPr>
          <p:cNvSpPr txBox="1">
            <a:spLocks/>
          </p:cNvSpPr>
          <p:nvPr/>
        </p:nvSpPr>
        <p:spPr>
          <a:xfrm>
            <a:off x="5820991" y="6389550"/>
            <a:ext cx="1366020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Tiempo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FC91838-411F-DBF2-F727-A1949A99F8A2}"/>
              </a:ext>
            </a:extLst>
          </p:cNvPr>
          <p:cNvSpPr txBox="1"/>
          <p:nvPr/>
        </p:nvSpPr>
        <p:spPr>
          <a:xfrm>
            <a:off x="4497755" y="4291579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EDD3F65-3016-4644-F201-98039EA39246}"/>
              </a:ext>
            </a:extLst>
          </p:cNvPr>
          <p:cNvSpPr txBox="1"/>
          <p:nvPr/>
        </p:nvSpPr>
        <p:spPr>
          <a:xfrm>
            <a:off x="7554556" y="4285764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P3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72879C6A-50AC-0F6A-4739-B9011570FB1C}"/>
              </a:ext>
            </a:extLst>
          </p:cNvPr>
          <p:cNvSpPr txBox="1">
            <a:spLocks/>
          </p:cNvSpPr>
          <p:nvPr/>
        </p:nvSpPr>
        <p:spPr>
          <a:xfrm>
            <a:off x="5252799" y="3874294"/>
            <a:ext cx="207422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Ciclo de agua de 24 horas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DDC57B-357A-5E8B-F26F-93B015A45A8E}"/>
              </a:ext>
            </a:extLst>
          </p:cNvPr>
          <p:cNvSpPr txBox="1"/>
          <p:nvPr/>
        </p:nvSpPr>
        <p:spPr>
          <a:xfrm>
            <a:off x="3629071" y="6174107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Primera 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DEFD0CF-3044-DBB4-A8FB-1E45E408296C}"/>
              </a:ext>
            </a:extLst>
          </p:cNvPr>
          <p:cNvSpPr txBox="1"/>
          <p:nvPr/>
        </p:nvSpPr>
        <p:spPr>
          <a:xfrm>
            <a:off x="5201614" y="6195516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Último riego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44050A4-13B1-17B2-2D77-2C6DE03E500F}"/>
              </a:ext>
            </a:extLst>
          </p:cNvPr>
          <p:cNvSpPr txBox="1"/>
          <p:nvPr/>
        </p:nvSpPr>
        <p:spPr>
          <a:xfrm>
            <a:off x="6815433" y="6174106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Puesta de sol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4A3BC3C-EE13-CB80-B3B4-8CAE0E47E947}"/>
              </a:ext>
            </a:extLst>
          </p:cNvPr>
          <p:cNvSpPr txBox="1"/>
          <p:nvPr/>
        </p:nvSpPr>
        <p:spPr>
          <a:xfrm>
            <a:off x="9747709" y="6197715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07B5225-8FEC-B594-024D-EC39B53F2589}"/>
              </a:ext>
            </a:extLst>
          </p:cNvPr>
          <p:cNvSpPr txBox="1"/>
          <p:nvPr/>
        </p:nvSpPr>
        <p:spPr>
          <a:xfrm>
            <a:off x="10755079" y="6174107"/>
            <a:ext cx="864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Inicio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1C9BA388-D315-402E-8E2A-78D1C2436EDE}"/>
              </a:ext>
            </a:extLst>
          </p:cNvPr>
          <p:cNvSpPr txBox="1">
            <a:spLocks/>
          </p:cNvSpPr>
          <p:nvPr/>
        </p:nvSpPr>
        <p:spPr>
          <a:xfrm>
            <a:off x="8889630" y="4901482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Disminución %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0BDB4E-626B-4DFD-CB5F-A944E8181E03}"/>
              </a:ext>
            </a:extLst>
          </p:cNvPr>
          <p:cNvSpPr txBox="1"/>
          <p:nvPr/>
        </p:nvSpPr>
        <p:spPr>
          <a:xfrm>
            <a:off x="8612221" y="1184164"/>
            <a:ext cx="3372736" cy="2716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IMPORTANTE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Una vez que intervenimos en el clima de la finca, por ejemplo, usando pantallas, blanqueando, usando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cooling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, etc...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F07D00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El consumo de agua ( transpiración del cultivo), va a variar y por tanto debemos de adaptar el aporte a las necesidades del cultivo.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BD27A76-D117-444D-59EE-C2782030914C}"/>
              </a:ext>
            </a:extLst>
          </p:cNvPr>
          <p:cNvSpPr txBox="1"/>
          <p:nvPr/>
        </p:nvSpPr>
        <p:spPr>
          <a:xfrm>
            <a:off x="884763" y="1950702"/>
            <a:ext cx="7633678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Aportes de riego de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3.5 riegos x radiación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= 3.5 x180= 630ml/m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/hora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 riegos/hora de: (630/2)= 315ml/m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( con 1.2 goteros/m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=&gt;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263ml/gotero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Lo que implica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 riego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cada (180J/cm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/hora/2 riegos)=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90 Julios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46D150FD-87F3-4F11-E505-15EEAFC55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318" y="207450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FASE DE RIEGO: F2</a:t>
            </a:r>
          </a:p>
        </p:txBody>
      </p:sp>
    </p:spTree>
    <p:extLst>
      <p:ext uri="{BB962C8B-B14F-4D97-AF65-F5344CB8AC3E}">
        <p14:creationId xmlns:p14="http://schemas.microsoft.com/office/powerpoint/2010/main" val="622623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1539549" y="1309745"/>
            <a:ext cx="7251366" cy="132343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Parada de riegos       Hora: de 2 a 4 h antes de la puesta de sol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Radiación acumulada desde último riego a puesta del sol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100 –200J/cm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Intensidad luminosa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200 –400 W/m</a:t>
            </a:r>
            <a:r>
              <a:rPr kumimoji="0" lang="es-ES" sz="16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Bajada de peso sustrato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después del último riego 3%/3 h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E17725FC-80D1-EEBF-2E3D-B915B0F76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1235" y="4114406"/>
            <a:ext cx="8905875" cy="20097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86C29A-A946-2E05-EB20-882459CB2FF8}"/>
              </a:ext>
            </a:extLst>
          </p:cNvPr>
          <p:cNvSpPr txBox="1"/>
          <p:nvPr/>
        </p:nvSpPr>
        <p:spPr>
          <a:xfrm>
            <a:off x="3150298" y="4291580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D1348EE-2001-5173-D028-A2DCEBB522F2}"/>
              </a:ext>
            </a:extLst>
          </p:cNvPr>
          <p:cNvSpPr txBox="1"/>
          <p:nvPr/>
        </p:nvSpPr>
        <p:spPr>
          <a:xfrm>
            <a:off x="2001640" y="6174107"/>
            <a:ext cx="6732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32061A0-5EC9-A3F5-4305-9835F0FB4C69}"/>
              </a:ext>
            </a:extLst>
          </p:cNvPr>
          <p:cNvSpPr txBox="1"/>
          <p:nvPr/>
        </p:nvSpPr>
        <p:spPr>
          <a:xfrm>
            <a:off x="2605024" y="6174108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riego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A3B5DB8-1455-5804-D8BD-BE64B63E2785}"/>
              </a:ext>
            </a:extLst>
          </p:cNvPr>
          <p:cNvSpPr txBox="1">
            <a:spLocks/>
          </p:cNvSpPr>
          <p:nvPr/>
        </p:nvSpPr>
        <p:spPr>
          <a:xfrm rot="16200000">
            <a:off x="1431536" y="4693750"/>
            <a:ext cx="1366020" cy="38037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Cantidad de agua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4E37E683-FE89-B0D6-5768-C4A4AE8395A6}"/>
              </a:ext>
            </a:extLst>
          </p:cNvPr>
          <p:cNvSpPr txBox="1">
            <a:spLocks/>
          </p:cNvSpPr>
          <p:nvPr/>
        </p:nvSpPr>
        <p:spPr>
          <a:xfrm>
            <a:off x="3547667" y="5119293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Incremento %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A2488960-13A1-F97C-B394-EA38712DF8B1}"/>
              </a:ext>
            </a:extLst>
          </p:cNvPr>
          <p:cNvSpPr txBox="1">
            <a:spLocks/>
          </p:cNvSpPr>
          <p:nvPr/>
        </p:nvSpPr>
        <p:spPr>
          <a:xfrm>
            <a:off x="5820991" y="6389550"/>
            <a:ext cx="1366020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Tiempo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FC91838-411F-DBF2-F727-A1949A99F8A2}"/>
              </a:ext>
            </a:extLst>
          </p:cNvPr>
          <p:cNvSpPr txBox="1"/>
          <p:nvPr/>
        </p:nvSpPr>
        <p:spPr>
          <a:xfrm>
            <a:off x="4497755" y="4291579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EDD3F65-3016-4644-F201-98039EA39246}"/>
              </a:ext>
            </a:extLst>
          </p:cNvPr>
          <p:cNvSpPr txBox="1"/>
          <p:nvPr/>
        </p:nvSpPr>
        <p:spPr>
          <a:xfrm>
            <a:off x="7554556" y="4285764"/>
            <a:ext cx="7947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P3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72879C6A-50AC-0F6A-4739-B9011570FB1C}"/>
              </a:ext>
            </a:extLst>
          </p:cNvPr>
          <p:cNvSpPr txBox="1">
            <a:spLocks/>
          </p:cNvSpPr>
          <p:nvPr/>
        </p:nvSpPr>
        <p:spPr>
          <a:xfrm>
            <a:off x="5252799" y="3874294"/>
            <a:ext cx="207422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Ciclo de agua de 24 horas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DDC57B-357A-5E8B-F26F-93B015A45A8E}"/>
              </a:ext>
            </a:extLst>
          </p:cNvPr>
          <p:cNvSpPr txBox="1"/>
          <p:nvPr/>
        </p:nvSpPr>
        <p:spPr>
          <a:xfrm>
            <a:off x="3629071" y="6174107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Primera 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DEFD0CF-3044-DBB4-A8FB-1E45E408296C}"/>
              </a:ext>
            </a:extLst>
          </p:cNvPr>
          <p:cNvSpPr txBox="1"/>
          <p:nvPr/>
        </p:nvSpPr>
        <p:spPr>
          <a:xfrm>
            <a:off x="5201614" y="6195516"/>
            <a:ext cx="864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Último riego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44050A4-13B1-17B2-2D77-2C6DE03E500F}"/>
              </a:ext>
            </a:extLst>
          </p:cNvPr>
          <p:cNvSpPr txBox="1"/>
          <p:nvPr/>
        </p:nvSpPr>
        <p:spPr>
          <a:xfrm>
            <a:off x="6815433" y="6174106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Puesta de sol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4A3BC3C-EE13-CB80-B3B4-8CAE0E47E947}"/>
              </a:ext>
            </a:extLst>
          </p:cNvPr>
          <p:cNvSpPr txBox="1"/>
          <p:nvPr/>
        </p:nvSpPr>
        <p:spPr>
          <a:xfrm>
            <a:off x="9747709" y="6197715"/>
            <a:ext cx="10672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Salida del sol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07B5225-8FEC-B594-024D-EC39B53F2589}"/>
              </a:ext>
            </a:extLst>
          </p:cNvPr>
          <p:cNvSpPr txBox="1"/>
          <p:nvPr/>
        </p:nvSpPr>
        <p:spPr>
          <a:xfrm>
            <a:off x="10755079" y="6174107"/>
            <a:ext cx="8640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Inicio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1C9BA388-D315-402E-8E2A-78D1C2436EDE}"/>
              </a:ext>
            </a:extLst>
          </p:cNvPr>
          <p:cNvSpPr txBox="1">
            <a:spLocks/>
          </p:cNvSpPr>
          <p:nvPr/>
        </p:nvSpPr>
        <p:spPr>
          <a:xfrm>
            <a:off x="8889630" y="4901482"/>
            <a:ext cx="1245636" cy="38037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F07D00"/>
                </a:solidFill>
                <a:latin typeface="KoHo" panose="00000500000000000000" pitchFamily="2" charset="-34"/>
                <a:ea typeface="+mj-ea"/>
                <a:cs typeface="KoHo" panose="00000500000000000000" pitchFamily="2" charset="-3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KoHo" panose="00000500000000000000" pitchFamily="2" charset="-34"/>
                <a:ea typeface="+mj-ea"/>
                <a:cs typeface="KoHo" panose="00000500000000000000" pitchFamily="2" charset="-34"/>
              </a:rPr>
              <a:t>Disminución %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0BDB4E-626B-4DFD-CB5F-A944E8181E03}"/>
              </a:ext>
            </a:extLst>
          </p:cNvPr>
          <p:cNvSpPr txBox="1"/>
          <p:nvPr/>
        </p:nvSpPr>
        <p:spPr>
          <a:xfrm>
            <a:off x="8889630" y="1309745"/>
            <a:ext cx="250543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IMPORTANTE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07D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Energéticamente hablando, la fase más importante del día.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0F2CB1-D317-2A69-B1F4-2D2B2FAF0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318" y="207450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FASE DE RIEGO: F3</a:t>
            </a:r>
          </a:p>
        </p:txBody>
      </p:sp>
    </p:spTree>
    <p:extLst>
      <p:ext uri="{BB962C8B-B14F-4D97-AF65-F5344CB8AC3E}">
        <p14:creationId xmlns:p14="http://schemas.microsoft.com/office/powerpoint/2010/main" val="943490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503" y="160577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RECOMENDACIONES DE RIEGO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2035435" y="1283016"/>
            <a:ext cx="7048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REGÍMENES DE RIEGO A DISTINTOS RANGOS DE LUZ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4157EA87-07A0-6745-6D2E-3B88968B327E}"/>
              </a:ext>
            </a:extLst>
          </p:cNvPr>
          <p:cNvSpPr/>
          <p:nvPr/>
        </p:nvSpPr>
        <p:spPr>
          <a:xfrm>
            <a:off x="2116915" y="1919335"/>
            <a:ext cx="9408146" cy="4535786"/>
          </a:xfrm>
          <a:prstGeom prst="roundRect">
            <a:avLst/>
          </a:prstGeom>
          <a:noFill/>
          <a:ln w="15875">
            <a:solidFill>
              <a:srgbClr val="F07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a 7">
            <a:extLst>
              <a:ext uri="{FF2B5EF4-FFF2-40B4-BE49-F238E27FC236}">
                <a16:creationId xmlns:a16="http://schemas.microsoft.com/office/drawing/2014/main" id="{DBA5BD67-85FB-5355-B11A-EC051C6A00DB}"/>
              </a:ext>
            </a:extLst>
          </p:cNvPr>
          <p:cNvGraphicFramePr>
            <a:graphicFrameLocks noGrp="1"/>
          </p:cNvGraphicFramePr>
          <p:nvPr/>
        </p:nvGraphicFramePr>
        <p:xfrm>
          <a:off x="2116915" y="1996080"/>
          <a:ext cx="9318364" cy="435221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49915">
                  <a:extLst>
                    <a:ext uri="{9D8B030D-6E8A-4147-A177-3AD203B41FA5}">
                      <a16:colId xmlns:a16="http://schemas.microsoft.com/office/drawing/2014/main" val="2871094595"/>
                    </a:ext>
                  </a:extLst>
                </a:gridCol>
                <a:gridCol w="1150444">
                  <a:extLst>
                    <a:ext uri="{9D8B030D-6E8A-4147-A177-3AD203B41FA5}">
                      <a16:colId xmlns:a16="http://schemas.microsoft.com/office/drawing/2014/main" val="3693889612"/>
                    </a:ext>
                  </a:extLst>
                </a:gridCol>
                <a:gridCol w="1546076">
                  <a:extLst>
                    <a:ext uri="{9D8B030D-6E8A-4147-A177-3AD203B41FA5}">
                      <a16:colId xmlns:a16="http://schemas.microsoft.com/office/drawing/2014/main" val="2001199249"/>
                    </a:ext>
                  </a:extLst>
                </a:gridCol>
                <a:gridCol w="1792586">
                  <a:extLst>
                    <a:ext uri="{9D8B030D-6E8A-4147-A177-3AD203B41FA5}">
                      <a16:colId xmlns:a16="http://schemas.microsoft.com/office/drawing/2014/main" val="145062690"/>
                    </a:ext>
                  </a:extLst>
                </a:gridCol>
                <a:gridCol w="2979343">
                  <a:extLst>
                    <a:ext uri="{9D8B030D-6E8A-4147-A177-3AD203B41FA5}">
                      <a16:colId xmlns:a16="http://schemas.microsoft.com/office/drawing/2014/main" val="2366163360"/>
                    </a:ext>
                  </a:extLst>
                </a:gridCol>
              </a:tblGrid>
              <a:tr h="851622">
                <a:tc>
                  <a:txBody>
                    <a:bodyPr/>
                    <a:lstStyle/>
                    <a:p>
                      <a:pPr algn="ctr"/>
                      <a:r>
                        <a:rPr lang="es-ES" sz="1600" b="1" i="0" u="none" strike="noStrike" baseline="0" dirty="0">
                          <a:solidFill>
                            <a:srgbClr val="F07D00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Condiciones climáticas</a:t>
                      </a:r>
                      <a:endParaRPr lang="es-ES" sz="1600" b="1" kern="1200" dirty="0">
                        <a:solidFill>
                          <a:srgbClr val="EF7D08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kern="1200" dirty="0" err="1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Inten</a:t>
                      </a:r>
                      <a:r>
                        <a:rPr lang="es-ES" sz="1600" b="1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. </a:t>
                      </a:r>
                      <a:r>
                        <a:rPr lang="es-ES" sz="1600" b="1" kern="1200" dirty="0" err="1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Lumi</a:t>
                      </a:r>
                      <a:endParaRPr lang="es-ES" sz="1600" b="1" kern="1200" dirty="0">
                        <a:ln>
                          <a:noFill/>
                        </a:ln>
                        <a:solidFill>
                          <a:srgbClr val="F07D00"/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w/m2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Volumen Riego/Sesión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ml/m2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Frecuencia Riego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 err="1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Nº</a:t>
                      </a: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 sesiones/h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Comienzo de riego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262622"/>
                  </a:ext>
                </a:extLst>
              </a:tr>
              <a:tr h="5992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Temprano o días oscuros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&lt;300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700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0,5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Tiempo fijo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7906804"/>
                  </a:ext>
                </a:extLst>
              </a:tr>
              <a:tr h="1064822"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Media mañana, radiación media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kern="12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300-700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0,5 - 3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Radiación acumulada 160 J/cm</a:t>
                      </a:r>
                      <a:r>
                        <a:rPr lang="es-ES" sz="16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 o se define un periodo máximo de pausa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064791"/>
                  </a:ext>
                </a:extLst>
              </a:tr>
              <a:tr h="5992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Medio día,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alta radiación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&gt;700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280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3 o más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Radiación </a:t>
                      </a:r>
                      <a:r>
                        <a:rPr lang="es-ES" sz="1600" b="0" kern="1200" dirty="0" err="1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acumu</a:t>
                      </a: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. 90 J/cm</a:t>
                      </a:r>
                      <a:r>
                        <a:rPr lang="es-ES" sz="16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226430"/>
                  </a:ext>
                </a:extLst>
              </a:tr>
              <a:tr h="8516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Por la tarde,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Cerca de la noche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&lt;300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480</a:t>
                      </a:r>
                      <a:endParaRPr lang="es-ES" sz="1600" b="0" kern="120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latin typeface="KoHo" panose="00000500000000000000" pitchFamily="2" charset="-34"/>
                        <a:ea typeface="+mn-ea"/>
                        <a:cs typeface="KoHo" panose="00000500000000000000" pitchFamily="2" charset="-34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&lt;0,5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Radiación </a:t>
                      </a:r>
                      <a:r>
                        <a:rPr lang="es-ES" sz="1600" b="0" kern="1200" dirty="0" err="1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acumu</a:t>
                      </a: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. 160 J/cm</a:t>
                      </a:r>
                      <a:r>
                        <a:rPr lang="es-ES" sz="1800" b="0" baseline="30000" dirty="0">
                          <a:solidFill>
                            <a:srgbClr val="94969A"/>
                          </a:solidFill>
                          <a:latin typeface="KoHo" panose="00000500000000000000" pitchFamily="2" charset="-34"/>
                          <a:cs typeface="KoHo" panose="00000500000000000000" pitchFamily="2" charset="-34"/>
                        </a:rPr>
                        <a:t>2</a:t>
                      </a:r>
                      <a:endParaRPr lang="es-E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No hay periodo máximo de pausa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34751"/>
                  </a:ext>
                </a:extLst>
              </a:tr>
              <a:tr h="38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rgbClr val="F07D00"/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Noche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kern="120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latin typeface="KoHo" panose="00000500000000000000" pitchFamily="2" charset="-34"/>
                          <a:ea typeface="+mn-ea"/>
                          <a:cs typeface="KoHo" panose="00000500000000000000" pitchFamily="2" charset="-34"/>
                        </a:rPr>
                        <a:t>Ninguno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2416425"/>
                  </a:ext>
                </a:extLst>
              </a:tr>
            </a:tbl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B5742E54-3FD1-B549-C549-D63119897007}"/>
              </a:ext>
            </a:extLst>
          </p:cNvPr>
          <p:cNvCxnSpPr>
            <a:cxnSpLocks/>
          </p:cNvCxnSpPr>
          <p:nvPr/>
        </p:nvCxnSpPr>
        <p:spPr>
          <a:xfrm>
            <a:off x="2116915" y="2810118"/>
            <a:ext cx="94081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AF026E5E-5004-340C-689A-9D0111166910}"/>
              </a:ext>
            </a:extLst>
          </p:cNvPr>
          <p:cNvCxnSpPr>
            <a:cxnSpLocks/>
          </p:cNvCxnSpPr>
          <p:nvPr/>
        </p:nvCxnSpPr>
        <p:spPr>
          <a:xfrm>
            <a:off x="2116915" y="3532885"/>
            <a:ext cx="94081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C521361-03AE-2464-33F2-00EC6AB23A44}"/>
              </a:ext>
            </a:extLst>
          </p:cNvPr>
          <p:cNvCxnSpPr>
            <a:cxnSpLocks/>
          </p:cNvCxnSpPr>
          <p:nvPr/>
        </p:nvCxnSpPr>
        <p:spPr>
          <a:xfrm>
            <a:off x="2116915" y="4427670"/>
            <a:ext cx="94081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799E7719-92C6-9F75-2DE0-C75E706A61C5}"/>
              </a:ext>
            </a:extLst>
          </p:cNvPr>
          <p:cNvCxnSpPr>
            <a:cxnSpLocks/>
          </p:cNvCxnSpPr>
          <p:nvPr/>
        </p:nvCxnSpPr>
        <p:spPr>
          <a:xfrm>
            <a:off x="2116915" y="5105170"/>
            <a:ext cx="9408146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76D0ED1E-33CA-6D4D-2C37-54B1D7F86F4B}"/>
              </a:ext>
            </a:extLst>
          </p:cNvPr>
          <p:cNvCxnSpPr>
            <a:cxnSpLocks/>
          </p:cNvCxnSpPr>
          <p:nvPr/>
        </p:nvCxnSpPr>
        <p:spPr>
          <a:xfrm>
            <a:off x="2162180" y="5981848"/>
            <a:ext cx="9318364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212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51C2BB-6579-E69B-2928-895257E6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310" y="307069"/>
            <a:ext cx="8871187" cy="7836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CONSIDERACIONES GENERALES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A0CF637-F9C6-3D52-256A-27E6CCBE3F9D}"/>
              </a:ext>
            </a:extLst>
          </p:cNvPr>
          <p:cNvSpPr txBox="1"/>
          <p:nvPr/>
        </p:nvSpPr>
        <p:spPr>
          <a:xfrm>
            <a:off x="2035435" y="1545566"/>
            <a:ext cx="704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ESPECIFICACIONES PARA UN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MANEJO MUY INTENSIVO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14AAA5-1C0A-7AF5-6A15-059AAB845E78}"/>
              </a:ext>
            </a:extLst>
          </p:cNvPr>
          <p:cNvSpPr txBox="1"/>
          <p:nvPr/>
        </p:nvSpPr>
        <p:spPr>
          <a:xfrm>
            <a:off x="2035435" y="2071601"/>
            <a:ext cx="948293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Momento del 1er drenaje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+3 - 4 h after S</a:t>
            </a:r>
            <a:r>
              <a:rPr lang="es-ES" dirty="0">
                <a:solidFill>
                  <a:srgbClr val="94969A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Radiación de 400J/cm</a:t>
            </a:r>
            <a:r>
              <a:rPr kumimoji="0" lang="es-ES" sz="18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or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 600 W/</a:t>
            </a:r>
            <a:r>
              <a:rPr kumimoji="0" lang="es-ES" sz="1800" b="0" i="0" u="none" strike="noStrike" kern="1200" cap="none" spc="0" normalizeH="0" baseline="3000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Drenaje acumulado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Día oscuro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20 % o menos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Día soleado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20 - 40 %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94969A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WC caída de peso sustrato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10-20 %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EC incremento 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94969A"/>
                </a:solidFill>
                <a:effectLst/>
                <a:uLnTx/>
                <a:uFillTx/>
                <a:latin typeface="KoHo" panose="00000500000000000000" pitchFamily="2" charset="-34"/>
                <a:ea typeface="+mn-ea"/>
                <a:cs typeface="KoHo" panose="00000500000000000000" pitchFamily="2" charset="-34"/>
              </a:rPr>
              <a:t>40 - 60 % entre las 11 - 13h.</a:t>
            </a:r>
          </a:p>
        </p:txBody>
      </p:sp>
    </p:spTree>
    <p:extLst>
      <p:ext uri="{BB962C8B-B14F-4D97-AF65-F5344CB8AC3E}">
        <p14:creationId xmlns:p14="http://schemas.microsoft.com/office/powerpoint/2010/main" val="118427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F9962-8BEB-3217-1721-F0FF8E867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 plato con frutas&#10;&#10;Descripción generada automáticamente con confianza media">
            <a:extLst>
              <a:ext uri="{FF2B5EF4-FFF2-40B4-BE49-F238E27FC236}">
                <a16:creationId xmlns:a16="http://schemas.microsoft.com/office/drawing/2014/main" id="{99224318-5A64-80A8-A9E8-38E321263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" t="7702" r="774" b="5684"/>
          <a:stretch/>
        </p:blipFill>
        <p:spPr>
          <a:xfrm>
            <a:off x="62274" y="-202436"/>
            <a:ext cx="12085059" cy="7060436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736B0C21-51CA-503A-8B33-ADF0448637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413375" flipV="1">
            <a:off x="-481686" y="-996596"/>
            <a:ext cx="12970132" cy="6824532"/>
          </a:xfrm>
          <a:custGeom>
            <a:avLst/>
            <a:gdLst>
              <a:gd name="connsiteX0" fmla="*/ 2351463 w 21450174"/>
              <a:gd name="connsiteY0" fmla="*/ 9833817 h 10081581"/>
              <a:gd name="connsiteX1" fmla="*/ 21450175 w 21450174"/>
              <a:gd name="connsiteY1" fmla="*/ 10081582 h 10081581"/>
              <a:gd name="connsiteX2" fmla="*/ 21450175 w 21450174"/>
              <a:gd name="connsiteY2" fmla="*/ 0 h 10081581"/>
              <a:gd name="connsiteX3" fmla="*/ 0 w 21450174"/>
              <a:gd name="connsiteY3" fmla="*/ 0 h 10081581"/>
              <a:gd name="connsiteX4" fmla="*/ 2351463 w 21450174"/>
              <a:gd name="connsiteY4" fmla="*/ 9833817 h 10081581"/>
              <a:gd name="connsiteX0" fmla="*/ 767671 w 19866384"/>
              <a:gd name="connsiteY0" fmla="*/ 10116078 h 10363844"/>
              <a:gd name="connsiteX1" fmla="*/ 19866383 w 19866384"/>
              <a:gd name="connsiteY1" fmla="*/ 10363843 h 10363844"/>
              <a:gd name="connsiteX2" fmla="*/ 19866383 w 19866384"/>
              <a:gd name="connsiteY2" fmla="*/ 282261 h 10363844"/>
              <a:gd name="connsiteX3" fmla="*/ 0 w 19866384"/>
              <a:gd name="connsiteY3" fmla="*/ 0 h 10363844"/>
              <a:gd name="connsiteX4" fmla="*/ 767671 w 19866384"/>
              <a:gd name="connsiteY4" fmla="*/ 10116078 h 10363844"/>
              <a:gd name="connsiteX0" fmla="*/ 1419181 w 19866383"/>
              <a:gd name="connsiteY0" fmla="*/ 10091894 h 10363842"/>
              <a:gd name="connsiteX1" fmla="*/ 19866383 w 19866383"/>
              <a:gd name="connsiteY1" fmla="*/ 10363843 h 10363842"/>
              <a:gd name="connsiteX2" fmla="*/ 19866383 w 19866383"/>
              <a:gd name="connsiteY2" fmla="*/ 282261 h 10363842"/>
              <a:gd name="connsiteX3" fmla="*/ 0 w 19866383"/>
              <a:gd name="connsiteY3" fmla="*/ 0 h 10363842"/>
              <a:gd name="connsiteX4" fmla="*/ 1419181 w 19866383"/>
              <a:gd name="connsiteY4" fmla="*/ 10091894 h 10363842"/>
              <a:gd name="connsiteX0" fmla="*/ 1201414 w 19866383"/>
              <a:gd name="connsiteY0" fmla="*/ 10245458 h 10363844"/>
              <a:gd name="connsiteX1" fmla="*/ 19866383 w 19866383"/>
              <a:gd name="connsiteY1" fmla="*/ 10363843 h 10363844"/>
              <a:gd name="connsiteX2" fmla="*/ 19866383 w 19866383"/>
              <a:gd name="connsiteY2" fmla="*/ 282261 h 10363844"/>
              <a:gd name="connsiteX3" fmla="*/ 0 w 19866383"/>
              <a:gd name="connsiteY3" fmla="*/ 0 h 10363844"/>
              <a:gd name="connsiteX4" fmla="*/ 1201414 w 19866383"/>
              <a:gd name="connsiteY4" fmla="*/ 10245458 h 10363844"/>
              <a:gd name="connsiteX0" fmla="*/ 1273084 w 19938053"/>
              <a:gd name="connsiteY0" fmla="*/ 10236798 h 10355183"/>
              <a:gd name="connsiteX1" fmla="*/ 19938053 w 19938053"/>
              <a:gd name="connsiteY1" fmla="*/ 10355183 h 10355183"/>
              <a:gd name="connsiteX2" fmla="*/ 19938053 w 19938053"/>
              <a:gd name="connsiteY2" fmla="*/ 273601 h 10355183"/>
              <a:gd name="connsiteX3" fmla="*/ 0 w 19938053"/>
              <a:gd name="connsiteY3" fmla="*/ 0 h 10355183"/>
              <a:gd name="connsiteX4" fmla="*/ 1273084 w 19938053"/>
              <a:gd name="connsiteY4" fmla="*/ 10236798 h 10355183"/>
              <a:gd name="connsiteX0" fmla="*/ 1273084 w 19938053"/>
              <a:gd name="connsiteY0" fmla="*/ 10236798 h 10355183"/>
              <a:gd name="connsiteX1" fmla="*/ 19938053 w 19938053"/>
              <a:gd name="connsiteY1" fmla="*/ 10355183 h 10355183"/>
              <a:gd name="connsiteX2" fmla="*/ 18553285 w 19938053"/>
              <a:gd name="connsiteY2" fmla="*/ 1149888 h 10355183"/>
              <a:gd name="connsiteX3" fmla="*/ 0 w 19938053"/>
              <a:gd name="connsiteY3" fmla="*/ 0 h 10355183"/>
              <a:gd name="connsiteX4" fmla="*/ 1273084 w 19938053"/>
              <a:gd name="connsiteY4" fmla="*/ 10236798 h 10355183"/>
              <a:gd name="connsiteX0" fmla="*/ 1273084 w 19475280"/>
              <a:gd name="connsiteY0" fmla="*/ 10236798 h 10236798"/>
              <a:gd name="connsiteX1" fmla="*/ 19475280 w 19475280"/>
              <a:gd name="connsiteY1" fmla="*/ 8029699 h 10236798"/>
              <a:gd name="connsiteX2" fmla="*/ 18553285 w 19475280"/>
              <a:gd name="connsiteY2" fmla="*/ 1149888 h 10236798"/>
              <a:gd name="connsiteX3" fmla="*/ 0 w 19475280"/>
              <a:gd name="connsiteY3" fmla="*/ 0 h 10236798"/>
              <a:gd name="connsiteX4" fmla="*/ 1273084 w 19475280"/>
              <a:gd name="connsiteY4" fmla="*/ 10236798 h 10236798"/>
              <a:gd name="connsiteX0" fmla="*/ 1273084 w 19455200"/>
              <a:gd name="connsiteY0" fmla="*/ 10236798 h 10236798"/>
              <a:gd name="connsiteX1" fmla="*/ 19455199 w 19455200"/>
              <a:gd name="connsiteY1" fmla="*/ 8013948 h 10236798"/>
              <a:gd name="connsiteX2" fmla="*/ 18553285 w 19455200"/>
              <a:gd name="connsiteY2" fmla="*/ 1149888 h 10236798"/>
              <a:gd name="connsiteX3" fmla="*/ 0 w 19455200"/>
              <a:gd name="connsiteY3" fmla="*/ 0 h 10236798"/>
              <a:gd name="connsiteX4" fmla="*/ 1273084 w 19455200"/>
              <a:gd name="connsiteY4" fmla="*/ 10236798 h 10236798"/>
              <a:gd name="connsiteX0" fmla="*/ 1273084 w 19455198"/>
              <a:gd name="connsiteY0" fmla="*/ 10236798 h 10236798"/>
              <a:gd name="connsiteX1" fmla="*/ 19455199 w 19455198"/>
              <a:gd name="connsiteY1" fmla="*/ 8013948 h 10236798"/>
              <a:gd name="connsiteX2" fmla="*/ 18589119 w 19455198"/>
              <a:gd name="connsiteY2" fmla="*/ 1145558 h 10236798"/>
              <a:gd name="connsiteX3" fmla="*/ 0 w 19455198"/>
              <a:gd name="connsiteY3" fmla="*/ 0 h 10236798"/>
              <a:gd name="connsiteX4" fmla="*/ 1273084 w 19455198"/>
              <a:gd name="connsiteY4" fmla="*/ 10236798 h 10236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5198" h="10236798">
                <a:moveTo>
                  <a:pt x="1273084" y="10236798"/>
                </a:moveTo>
                <a:lnTo>
                  <a:pt x="19455199" y="8013948"/>
                </a:lnTo>
                <a:lnTo>
                  <a:pt x="18589119" y="1145558"/>
                </a:lnTo>
                <a:lnTo>
                  <a:pt x="0" y="0"/>
                </a:lnTo>
                <a:lnTo>
                  <a:pt x="1273084" y="10236798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517EC4B-2AA2-93E4-47F2-1C0CB8A838E6}"/>
              </a:ext>
            </a:extLst>
          </p:cNvPr>
          <p:cNvSpPr txBox="1"/>
          <p:nvPr/>
        </p:nvSpPr>
        <p:spPr>
          <a:xfrm>
            <a:off x="4876800" y="1570113"/>
            <a:ext cx="301009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5000" b="1">
                <a:solidFill>
                  <a:srgbClr val="007377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¡Gracias!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D8161C2-CB7B-ACC0-5B39-5519EC627CCB}"/>
              </a:ext>
            </a:extLst>
          </p:cNvPr>
          <p:cNvSpPr txBox="1"/>
          <p:nvPr/>
        </p:nvSpPr>
        <p:spPr>
          <a:xfrm>
            <a:off x="6589688" y="1242954"/>
            <a:ext cx="6126480" cy="458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>
                <a:solidFill>
                  <a:srgbClr val="F07D00"/>
                </a:solidFill>
                <a:latin typeface="KoHo" panose="00000500000000000000" pitchFamily="2" charset="-34"/>
                <a:cs typeface="KoHo" panose="00000500000000000000" pitchFamily="2" charset="-3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www.grupofico.com</a:t>
            </a:r>
            <a:endParaRPr lang="es-ES" b="1">
              <a:solidFill>
                <a:srgbClr val="F07D00"/>
              </a:solidFill>
              <a:latin typeface="KoHo" panose="00000500000000000000" pitchFamily="2" charset="-34"/>
              <a:cs typeface="KoHo" panose="00000500000000000000" pitchFamily="2" charset="-34"/>
            </a:endParaRPr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A681E2C1-DD2F-4AEA-147A-DBD5813DE2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786" y="1238111"/>
            <a:ext cx="540000" cy="540000"/>
          </a:xfrm>
          <a:prstGeom prst="rect">
            <a:avLst/>
          </a:prstGeom>
        </p:spPr>
      </p:pic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4B16057E-EBDA-19D6-C148-1EABAD1D06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951" y="2163022"/>
            <a:ext cx="540000" cy="540000"/>
          </a:xfrm>
          <a:prstGeom prst="rect">
            <a:avLst/>
          </a:prstGeom>
        </p:spPr>
      </p:pic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8055D46A-F0D4-9E98-87A2-1B11F4E1E0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063" y="2163022"/>
            <a:ext cx="540000" cy="540000"/>
          </a:xfrm>
          <a:prstGeom prst="rect">
            <a:avLst/>
          </a:prstGeom>
        </p:spPr>
      </p:pic>
      <p:pic>
        <p:nvPicPr>
          <p:cNvPr id="25" name="Imagen 24" descr="Icono&#10;&#10;Descripción generada automáticamente">
            <a:extLst>
              <a:ext uri="{FF2B5EF4-FFF2-40B4-BE49-F238E27FC236}">
                <a16:creationId xmlns:a16="http://schemas.microsoft.com/office/drawing/2014/main" id="{4C92AA22-B651-1ABC-D331-269702B654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493" y="2187176"/>
            <a:ext cx="540000" cy="540000"/>
          </a:xfrm>
          <a:prstGeom prst="rect">
            <a:avLst/>
          </a:prstGeom>
        </p:spPr>
      </p:pic>
      <p:pic>
        <p:nvPicPr>
          <p:cNvPr id="27" name="Imagen 26" descr="Icono&#10;&#10;Descripción generada automáticamente">
            <a:extLst>
              <a:ext uri="{FF2B5EF4-FFF2-40B4-BE49-F238E27FC236}">
                <a16:creationId xmlns:a16="http://schemas.microsoft.com/office/drawing/2014/main" id="{1074C927-D63F-80CE-C0CD-66AF5FDD711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786" y="1695964"/>
            <a:ext cx="540000" cy="540000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BEBE4167-E688-CE72-BDAC-C3CBA6A536B2}"/>
              </a:ext>
            </a:extLst>
          </p:cNvPr>
          <p:cNvSpPr txBox="1"/>
          <p:nvPr/>
        </p:nvSpPr>
        <p:spPr>
          <a:xfrm>
            <a:off x="9251237" y="2134764"/>
            <a:ext cx="1552646" cy="458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>
                <a:solidFill>
                  <a:srgbClr val="F07D00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@grupofico</a:t>
            </a:r>
            <a:endParaRPr kumimoji="0" lang="es-ES" sz="1800" b="1" u="none" strike="noStrike" kern="1200" cap="none" spc="0" normalizeH="0" baseline="0" noProof="0">
              <a:ln>
                <a:noFill/>
              </a:ln>
              <a:solidFill>
                <a:srgbClr val="F07D00"/>
              </a:solidFill>
              <a:effectLst/>
              <a:uLnTx/>
              <a:uFillTx/>
              <a:latin typeface="KoHo" panose="00000500000000000000" pitchFamily="2" charset="-34"/>
              <a:ea typeface="+mn-ea"/>
              <a:cs typeface="KoHo" panose="00000500000000000000" pitchFamily="2" charset="-3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B5F4BA-6351-0F48-354E-4B1D31AC87BC}"/>
              </a:ext>
            </a:extLst>
          </p:cNvPr>
          <p:cNvSpPr txBox="1"/>
          <p:nvPr/>
        </p:nvSpPr>
        <p:spPr>
          <a:xfrm>
            <a:off x="8501973" y="1691607"/>
            <a:ext cx="2301910" cy="458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>
                <a:solidFill>
                  <a:srgbClr val="F07D00"/>
                </a:solidFill>
                <a:latin typeface="KoHo" panose="00000500000000000000" pitchFamily="2" charset="-34"/>
                <a:cs typeface="KoHo" panose="00000500000000000000" pitchFamily="2" charset="-34"/>
              </a:rPr>
              <a:t>info@grupofico.com</a:t>
            </a:r>
          </a:p>
        </p:txBody>
      </p:sp>
      <p:pic>
        <p:nvPicPr>
          <p:cNvPr id="9" name="Imagen 8" descr="Un hombre posa de frente en un área verde&#10;&#10;Descripción generada automáticamente con confianza baja">
            <a:extLst>
              <a:ext uri="{FF2B5EF4-FFF2-40B4-BE49-F238E27FC236}">
                <a16:creationId xmlns:a16="http://schemas.microsoft.com/office/drawing/2014/main" id="{B7AD3925-9033-E50D-2939-674B1D6C65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5" y="-202436"/>
            <a:ext cx="4876800" cy="4876800"/>
          </a:xfrm>
          <a:prstGeom prst="rect">
            <a:avLst/>
          </a:prstGeom>
        </p:spPr>
      </p:pic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5AE9F998-1C90-6E02-6317-BE099241AD1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691" y="427275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693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Template FICO 1ª diap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 Template FICO 1ª diapo" id="{689043BF-A873-44FD-8041-F74252FDCE53}" vid="{710A6542-543B-41BB-8591-540CC32CAB8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2E3C1D35067194EB302BF6E85F4D424" ma:contentTypeVersion="18" ma:contentTypeDescription="Crear nuevo documento." ma:contentTypeScope="" ma:versionID="9ad13e6520e4f3586f80ddb3e6a7e25b">
  <xsd:schema xmlns:xsd="http://www.w3.org/2001/XMLSchema" xmlns:xs="http://www.w3.org/2001/XMLSchema" xmlns:p="http://schemas.microsoft.com/office/2006/metadata/properties" xmlns:ns3="6557e3f3-21ce-4c89-b723-d6b9feed0100" xmlns:ns4="01c0fabb-7318-4892-9ad6-264005409c07" targetNamespace="http://schemas.microsoft.com/office/2006/metadata/properties" ma:root="true" ma:fieldsID="de791dd9a385b981ecbe1899ec6ea38f" ns3:_="" ns4:_="">
    <xsd:import namespace="6557e3f3-21ce-4c89-b723-d6b9feed0100"/>
    <xsd:import namespace="01c0fabb-7318-4892-9ad6-264005409c0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57e3f3-21ce-4c89-b723-d6b9feed01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c0fabb-7318-4892-9ad6-264005409c07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57e3f3-21ce-4c89-b723-d6b9feed010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611EF5-0C69-405B-9738-0FE5510E91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57e3f3-21ce-4c89-b723-d6b9feed0100"/>
    <ds:schemaRef ds:uri="01c0fabb-7318-4892-9ad6-264005409c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CC0D848-183D-4882-A927-AB4980670BD0}">
  <ds:schemaRefs>
    <ds:schemaRef ds:uri="6557e3f3-21ce-4c89-b723-d6b9feed0100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documentManagement/types"/>
    <ds:schemaRef ds:uri="01c0fabb-7318-4892-9ad6-264005409c07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4EDE95C-2FF0-4FD8-A599-36D4A9AF23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Tema Template FICO 1ª diapo</Template>
  <TotalTime>172</TotalTime>
  <Words>1265</Words>
  <Application>Microsoft Office PowerPoint</Application>
  <PresentationFormat>Panorámica</PresentationFormat>
  <Paragraphs>252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KoHo</vt:lpstr>
      <vt:lpstr>Tema Template FICO 1ª diapo</vt:lpstr>
      <vt:lpstr>Presentación de PowerPoint</vt:lpstr>
      <vt:lpstr>INDICE</vt:lpstr>
      <vt:lpstr>ESTRATEGIAS DE RIEGO  ¡A TENER EN CUENTA!</vt:lpstr>
      <vt:lpstr>ESTRATEGIAS DE RIEGO ¿CÓMO DEBEMOS DE REGAR? 24H</vt:lpstr>
      <vt:lpstr>¿PODEMOS AUMENTAR LA PRECISIÓN?</vt:lpstr>
      <vt:lpstr>ESTRATEGIAS DE RIEGO</vt:lpstr>
      <vt:lpstr>ESTRATEGIAS DE RIEGO</vt:lpstr>
      <vt:lpstr>CAPACIDAD DE LA UNIDAD DE RIEGO</vt:lpstr>
      <vt:lpstr>FASE DE RIEGO: F1</vt:lpstr>
      <vt:lpstr>Presentación de PowerPoint</vt:lpstr>
      <vt:lpstr>FASE DE RIEGO: F2</vt:lpstr>
      <vt:lpstr>FASE DE RIEGO: F3</vt:lpstr>
      <vt:lpstr>RECOMENDACIONES DE RIEGO </vt:lpstr>
      <vt:lpstr>CONSIDERACIONES GENERALES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Alba</dc:creator>
  <cp:lastModifiedBy>noemi martinez</cp:lastModifiedBy>
  <cp:revision>18</cp:revision>
  <dcterms:created xsi:type="dcterms:W3CDTF">2024-06-11T07:27:23Z</dcterms:created>
  <dcterms:modified xsi:type="dcterms:W3CDTF">2024-08-21T10:52:11Z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0x010100D2E3C1D35067194EB302BF6E85F4D424</vt:lpwstr>
  </property>
</Properties>
</file>